
<file path=[Content_Types].xml><?xml version="1.0" encoding="utf-8"?>
<Types xmlns="http://schemas.openxmlformats.org/package/2006/content-types">
  <Default Extension="xml" ContentType="application/xml"/>
  <Default Extension="wmv" ContentType="video/unknown"/>
  <Default Extension="JPG" ContentType="image/jpeg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71" r:id="rId2"/>
  </p:sldMasterIdLst>
  <p:notesMasterIdLst>
    <p:notesMasterId r:id="rId14"/>
  </p:notesMasterIdLst>
  <p:handoutMasterIdLst>
    <p:handoutMasterId r:id="rId15"/>
  </p:handoutMasterIdLst>
  <p:sldIdLst>
    <p:sldId id="256" r:id="rId3"/>
    <p:sldId id="291" r:id="rId4"/>
    <p:sldId id="290" r:id="rId5"/>
    <p:sldId id="292" r:id="rId6"/>
    <p:sldId id="258" r:id="rId7"/>
    <p:sldId id="289" r:id="rId8"/>
    <p:sldId id="282" r:id="rId9"/>
    <p:sldId id="285" r:id="rId10"/>
    <p:sldId id="286" r:id="rId11"/>
    <p:sldId id="262" r:id="rId12"/>
    <p:sldId id="280" r:id="rId1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94F43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595" autoAdjust="0"/>
  </p:normalViewPr>
  <p:slideViewPr>
    <p:cSldViewPr>
      <p:cViewPr>
        <p:scale>
          <a:sx n="100" d="100"/>
          <a:sy n="100" d="100"/>
        </p:scale>
        <p:origin x="-1128" y="-8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-2532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notesMaster" Target="notesMasters/notesMaster1.xml"/><Relationship Id="rId15" Type="http://schemas.openxmlformats.org/officeDocument/2006/relationships/handoutMaster" Target="handoutMasters/handoutMaster1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hyperlink" Target="file://localhost/Volumes/Ariadne/CLAS_generic_no_internet.ppt" TargetMode="External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hyperlink" Target="file://localhost/Volumes/Ariadne/CLAS_generic_no_internet.ppt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C9FEEE9-7B00-4EDA-85BA-BAF083340B9F}" type="doc">
      <dgm:prSet loTypeId="urn:microsoft.com/office/officeart/2005/8/layout/hProcess9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9D00D114-0BBE-4A4A-A158-A561D0D18160}">
      <dgm:prSet/>
      <dgm:spPr/>
      <dgm:t>
        <a:bodyPr/>
        <a:lstStyle/>
        <a:p>
          <a:pPr rtl="0"/>
          <a:r>
            <a:rPr lang="en-AU" dirty="0" smtClean="0"/>
            <a:t>ICT in the classroom should become an integral part of the learning process</a:t>
          </a:r>
          <a:endParaRPr lang="en-AU" dirty="0"/>
        </a:p>
      </dgm:t>
    </dgm:pt>
    <dgm:pt modelId="{7CC45DF8-B457-4FDE-8D73-10BCCB889F52}" type="parTrans" cxnId="{86E47C3D-AC74-448B-98CA-4E6107F739E4}">
      <dgm:prSet/>
      <dgm:spPr/>
      <dgm:t>
        <a:bodyPr/>
        <a:lstStyle/>
        <a:p>
          <a:endParaRPr lang="en-AU"/>
        </a:p>
      </dgm:t>
    </dgm:pt>
    <dgm:pt modelId="{6568F367-54C5-4924-AA94-47D3E3C04178}" type="sibTrans" cxnId="{86E47C3D-AC74-448B-98CA-4E6107F739E4}">
      <dgm:prSet/>
      <dgm:spPr/>
      <dgm:t>
        <a:bodyPr/>
        <a:lstStyle/>
        <a:p>
          <a:endParaRPr lang="en-AU"/>
        </a:p>
      </dgm:t>
    </dgm:pt>
    <dgm:pt modelId="{32A70B7F-E0CD-4C92-AA6B-2062C3B68FB4}">
      <dgm:prSet/>
      <dgm:spPr/>
      <dgm:t>
        <a:bodyPr/>
        <a:lstStyle/>
        <a:p>
          <a:pPr rtl="0"/>
          <a:r>
            <a:rPr lang="en-AU" dirty="0" smtClean="0"/>
            <a:t>A tool for meaningful communication and for learning </a:t>
          </a:r>
          <a:endParaRPr lang="en-AU" dirty="0"/>
        </a:p>
      </dgm:t>
    </dgm:pt>
    <dgm:pt modelId="{D21A5C6E-F5B1-4B08-9069-77A918003E0D}" type="parTrans" cxnId="{36D522FA-9ABC-4573-8A31-9F8CC8B03FD4}">
      <dgm:prSet/>
      <dgm:spPr/>
      <dgm:t>
        <a:bodyPr/>
        <a:lstStyle/>
        <a:p>
          <a:endParaRPr lang="en-AU"/>
        </a:p>
      </dgm:t>
    </dgm:pt>
    <dgm:pt modelId="{291D2737-3278-4768-A820-DCFE0A758015}" type="sibTrans" cxnId="{36D522FA-9ABC-4573-8A31-9F8CC8B03FD4}">
      <dgm:prSet/>
      <dgm:spPr/>
      <dgm:t>
        <a:bodyPr/>
        <a:lstStyle/>
        <a:p>
          <a:endParaRPr lang="en-AU"/>
        </a:p>
      </dgm:t>
    </dgm:pt>
    <dgm:pt modelId="{EB42E837-445C-434F-827A-29E9F48EA92B}">
      <dgm:prSet/>
      <dgm:spPr/>
      <dgm:t>
        <a:bodyPr/>
        <a:lstStyle/>
        <a:p>
          <a:pPr rtl="0"/>
          <a:r>
            <a:rPr lang="en-AU" dirty="0" smtClean="0"/>
            <a:t>A tool that facilitates instruction, rather than the focus of instruction. </a:t>
          </a:r>
          <a:endParaRPr lang="en-AU" dirty="0"/>
        </a:p>
      </dgm:t>
    </dgm:pt>
    <dgm:pt modelId="{9768BECD-4182-4511-9F84-5AFB9AB346C9}" type="parTrans" cxnId="{06C0FDE7-79A7-49C5-980B-2A19B11AC002}">
      <dgm:prSet/>
      <dgm:spPr/>
      <dgm:t>
        <a:bodyPr/>
        <a:lstStyle/>
        <a:p>
          <a:endParaRPr lang="en-AU"/>
        </a:p>
      </dgm:t>
    </dgm:pt>
    <dgm:pt modelId="{7118B586-5CE4-4C31-AE09-61FC3E29C280}" type="sibTrans" cxnId="{06C0FDE7-79A7-49C5-980B-2A19B11AC002}">
      <dgm:prSet/>
      <dgm:spPr/>
      <dgm:t>
        <a:bodyPr/>
        <a:lstStyle/>
        <a:p>
          <a:endParaRPr lang="en-AU"/>
        </a:p>
      </dgm:t>
    </dgm:pt>
    <dgm:pt modelId="{B7993418-71E6-47CD-A72D-B6B04D61E57A}">
      <dgm:prSet/>
      <dgm:spPr/>
      <dgm:t>
        <a:bodyPr/>
        <a:lstStyle/>
        <a:p>
          <a:pPr rtl="0"/>
          <a:r>
            <a:rPr lang="en-AU" dirty="0" smtClean="0"/>
            <a:t>ICT should be a bridge to creativity</a:t>
          </a:r>
          <a:endParaRPr lang="en-US" dirty="0"/>
        </a:p>
      </dgm:t>
    </dgm:pt>
    <dgm:pt modelId="{205BCE93-F74E-4463-ABD4-A25768DAF746}" type="parTrans" cxnId="{A2606CDE-31E4-4A71-90F3-DF5DD4DC6EBD}">
      <dgm:prSet/>
      <dgm:spPr/>
      <dgm:t>
        <a:bodyPr/>
        <a:lstStyle/>
        <a:p>
          <a:endParaRPr lang="en-AU"/>
        </a:p>
      </dgm:t>
    </dgm:pt>
    <dgm:pt modelId="{AE04C5BA-71F9-4423-B9AF-A0CE27D07B47}" type="sibTrans" cxnId="{A2606CDE-31E4-4A71-90F3-DF5DD4DC6EBD}">
      <dgm:prSet/>
      <dgm:spPr/>
      <dgm:t>
        <a:bodyPr/>
        <a:lstStyle/>
        <a:p>
          <a:endParaRPr lang="en-AU"/>
        </a:p>
      </dgm:t>
    </dgm:pt>
    <dgm:pt modelId="{E2644A34-9CF8-436E-A252-A7355FF8432E}" type="pres">
      <dgm:prSet presAssocID="{3C9FEEE9-7B00-4EDA-85BA-BAF083340B9F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AU"/>
        </a:p>
      </dgm:t>
    </dgm:pt>
    <dgm:pt modelId="{73C903E7-55D6-4635-88CC-F719A31CE69A}" type="pres">
      <dgm:prSet presAssocID="{3C9FEEE9-7B00-4EDA-85BA-BAF083340B9F}" presName="arrow" presStyleLbl="bgShp" presStyleIdx="0" presStyleCnt="1" custScaleX="117647" custLinFactNeighborX="2101"/>
      <dgm:spPr/>
      <dgm:t>
        <a:bodyPr/>
        <a:lstStyle/>
        <a:p>
          <a:endParaRPr lang="en-US"/>
        </a:p>
      </dgm:t>
    </dgm:pt>
    <dgm:pt modelId="{68CC57AC-9F54-4195-A555-9A282D58E3E8}" type="pres">
      <dgm:prSet presAssocID="{3C9FEEE9-7B00-4EDA-85BA-BAF083340B9F}" presName="linearProcess" presStyleCnt="0"/>
      <dgm:spPr/>
      <dgm:t>
        <a:bodyPr/>
        <a:lstStyle/>
        <a:p>
          <a:endParaRPr lang="en-US"/>
        </a:p>
      </dgm:t>
    </dgm:pt>
    <dgm:pt modelId="{20EFBA1F-6BC4-47E1-8876-3D94AE80D2C3}" type="pres">
      <dgm:prSet presAssocID="{9D00D114-0BBE-4A4A-A158-A561D0D18160}" presName="text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E235D836-FEB5-4978-A034-CCA76A7A5020}" type="pres">
      <dgm:prSet presAssocID="{6568F367-54C5-4924-AA94-47D3E3C04178}" presName="sibTrans" presStyleCnt="0"/>
      <dgm:spPr/>
      <dgm:t>
        <a:bodyPr/>
        <a:lstStyle/>
        <a:p>
          <a:endParaRPr lang="en-US"/>
        </a:p>
      </dgm:t>
    </dgm:pt>
    <dgm:pt modelId="{BB69DE8F-8EAF-43E0-BD07-23CD291404CD}" type="pres">
      <dgm:prSet presAssocID="{32A70B7F-E0CD-4C92-AA6B-2062C3B68FB4}" presName="text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813C85D3-4037-4FA6-B557-40823F540D59}" type="pres">
      <dgm:prSet presAssocID="{291D2737-3278-4768-A820-DCFE0A758015}" presName="sibTrans" presStyleCnt="0"/>
      <dgm:spPr/>
      <dgm:t>
        <a:bodyPr/>
        <a:lstStyle/>
        <a:p>
          <a:endParaRPr lang="en-US"/>
        </a:p>
      </dgm:t>
    </dgm:pt>
    <dgm:pt modelId="{9E15EAD9-E847-45C8-AEC3-EAD222F29BEC}" type="pres">
      <dgm:prSet presAssocID="{EB42E837-445C-434F-827A-29E9F48EA92B}" presName="text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4136CC25-07B5-4EB1-9D30-9FA291361D61}" type="pres">
      <dgm:prSet presAssocID="{7118B586-5CE4-4C31-AE09-61FC3E29C280}" presName="sibTrans" presStyleCnt="0"/>
      <dgm:spPr/>
      <dgm:t>
        <a:bodyPr/>
        <a:lstStyle/>
        <a:p>
          <a:endParaRPr lang="en-US"/>
        </a:p>
      </dgm:t>
    </dgm:pt>
    <dgm:pt modelId="{271063C7-BB85-4BEC-8179-92D870AEF3EE}" type="pres">
      <dgm:prSet presAssocID="{B7993418-71E6-47CD-A72D-B6B04D61E57A}" presName="text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</dgm:ptLst>
  <dgm:cxnLst>
    <dgm:cxn modelId="{36D522FA-9ABC-4573-8A31-9F8CC8B03FD4}" srcId="{3C9FEEE9-7B00-4EDA-85BA-BAF083340B9F}" destId="{32A70B7F-E0CD-4C92-AA6B-2062C3B68FB4}" srcOrd="1" destOrd="0" parTransId="{D21A5C6E-F5B1-4B08-9069-77A918003E0D}" sibTransId="{291D2737-3278-4768-A820-DCFE0A758015}"/>
    <dgm:cxn modelId="{3C4CE21B-980E-3D40-817A-A4C614A0C2D1}" type="presOf" srcId="{3C9FEEE9-7B00-4EDA-85BA-BAF083340B9F}" destId="{E2644A34-9CF8-436E-A252-A7355FF8432E}" srcOrd="0" destOrd="0" presId="urn:microsoft.com/office/officeart/2005/8/layout/hProcess9"/>
    <dgm:cxn modelId="{1BFBA28B-8ABC-674F-8C02-BA7B8440A79C}" type="presOf" srcId="{32A70B7F-E0CD-4C92-AA6B-2062C3B68FB4}" destId="{BB69DE8F-8EAF-43E0-BD07-23CD291404CD}" srcOrd="0" destOrd="0" presId="urn:microsoft.com/office/officeart/2005/8/layout/hProcess9"/>
    <dgm:cxn modelId="{88BBFD7F-A939-4740-9112-100AF8E52F19}" type="presOf" srcId="{9D00D114-0BBE-4A4A-A158-A561D0D18160}" destId="{20EFBA1F-6BC4-47E1-8876-3D94AE80D2C3}" srcOrd="0" destOrd="0" presId="urn:microsoft.com/office/officeart/2005/8/layout/hProcess9"/>
    <dgm:cxn modelId="{06C0FDE7-79A7-49C5-980B-2A19B11AC002}" srcId="{3C9FEEE9-7B00-4EDA-85BA-BAF083340B9F}" destId="{EB42E837-445C-434F-827A-29E9F48EA92B}" srcOrd="2" destOrd="0" parTransId="{9768BECD-4182-4511-9F84-5AFB9AB346C9}" sibTransId="{7118B586-5CE4-4C31-AE09-61FC3E29C280}"/>
    <dgm:cxn modelId="{E9E9E348-07A3-5246-858F-A5B1F852C197}" type="presOf" srcId="{EB42E837-445C-434F-827A-29E9F48EA92B}" destId="{9E15EAD9-E847-45C8-AEC3-EAD222F29BEC}" srcOrd="0" destOrd="0" presId="urn:microsoft.com/office/officeart/2005/8/layout/hProcess9"/>
    <dgm:cxn modelId="{601B7B1A-EE05-AD4D-A23E-492C57665994}" type="presOf" srcId="{B7993418-71E6-47CD-A72D-B6B04D61E57A}" destId="{271063C7-BB85-4BEC-8179-92D870AEF3EE}" srcOrd="0" destOrd="0" presId="urn:microsoft.com/office/officeart/2005/8/layout/hProcess9"/>
    <dgm:cxn modelId="{A2606CDE-31E4-4A71-90F3-DF5DD4DC6EBD}" srcId="{3C9FEEE9-7B00-4EDA-85BA-BAF083340B9F}" destId="{B7993418-71E6-47CD-A72D-B6B04D61E57A}" srcOrd="3" destOrd="0" parTransId="{205BCE93-F74E-4463-ABD4-A25768DAF746}" sibTransId="{AE04C5BA-71F9-4423-B9AF-A0CE27D07B47}"/>
    <dgm:cxn modelId="{86E47C3D-AC74-448B-98CA-4E6107F739E4}" srcId="{3C9FEEE9-7B00-4EDA-85BA-BAF083340B9F}" destId="{9D00D114-0BBE-4A4A-A158-A561D0D18160}" srcOrd="0" destOrd="0" parTransId="{7CC45DF8-B457-4FDE-8D73-10BCCB889F52}" sibTransId="{6568F367-54C5-4924-AA94-47D3E3C04178}"/>
    <dgm:cxn modelId="{94D2FE8C-5BE3-2841-87E1-79D0C4BAEDD1}" type="presParOf" srcId="{E2644A34-9CF8-436E-A252-A7355FF8432E}" destId="{73C903E7-55D6-4635-88CC-F719A31CE69A}" srcOrd="0" destOrd="0" presId="urn:microsoft.com/office/officeart/2005/8/layout/hProcess9"/>
    <dgm:cxn modelId="{8ECAFA2A-2A26-FF40-B1AB-04B2E1143582}" type="presParOf" srcId="{E2644A34-9CF8-436E-A252-A7355FF8432E}" destId="{68CC57AC-9F54-4195-A555-9A282D58E3E8}" srcOrd="1" destOrd="0" presId="urn:microsoft.com/office/officeart/2005/8/layout/hProcess9"/>
    <dgm:cxn modelId="{3255D903-65D1-BC44-8856-20D0587FC7CE}" type="presParOf" srcId="{68CC57AC-9F54-4195-A555-9A282D58E3E8}" destId="{20EFBA1F-6BC4-47E1-8876-3D94AE80D2C3}" srcOrd="0" destOrd="0" presId="urn:microsoft.com/office/officeart/2005/8/layout/hProcess9"/>
    <dgm:cxn modelId="{9D00364B-36BC-4E4E-A9F0-EEED08BFA0B0}" type="presParOf" srcId="{68CC57AC-9F54-4195-A555-9A282D58E3E8}" destId="{E235D836-FEB5-4978-A034-CCA76A7A5020}" srcOrd="1" destOrd="0" presId="urn:microsoft.com/office/officeart/2005/8/layout/hProcess9"/>
    <dgm:cxn modelId="{ED87FDD7-3A5D-AA40-878A-1312E712F0F2}" type="presParOf" srcId="{68CC57AC-9F54-4195-A555-9A282D58E3E8}" destId="{BB69DE8F-8EAF-43E0-BD07-23CD291404CD}" srcOrd="2" destOrd="0" presId="urn:microsoft.com/office/officeart/2005/8/layout/hProcess9"/>
    <dgm:cxn modelId="{B65C9F29-01F4-8349-BE3B-8D406983D644}" type="presParOf" srcId="{68CC57AC-9F54-4195-A555-9A282D58E3E8}" destId="{813C85D3-4037-4FA6-B557-40823F540D59}" srcOrd="3" destOrd="0" presId="urn:microsoft.com/office/officeart/2005/8/layout/hProcess9"/>
    <dgm:cxn modelId="{6B62B208-0F48-D440-BC5A-62521929BE2E}" type="presParOf" srcId="{68CC57AC-9F54-4195-A555-9A282D58E3E8}" destId="{9E15EAD9-E847-45C8-AEC3-EAD222F29BEC}" srcOrd="4" destOrd="0" presId="urn:microsoft.com/office/officeart/2005/8/layout/hProcess9"/>
    <dgm:cxn modelId="{757CAB76-69CB-9B4F-98D7-4DEB036D9C98}" type="presParOf" srcId="{68CC57AC-9F54-4195-A555-9A282D58E3E8}" destId="{4136CC25-07B5-4EB1-9D30-9FA291361D61}" srcOrd="5" destOrd="0" presId="urn:microsoft.com/office/officeart/2005/8/layout/hProcess9"/>
    <dgm:cxn modelId="{12E26F0D-6776-2A47-8F70-E985A0F719AA}" type="presParOf" srcId="{68CC57AC-9F54-4195-A555-9A282D58E3E8}" destId="{271063C7-BB85-4BEC-8179-92D870AEF3EE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6061521-301D-2A45-9B4A-7D391D6BEE7D}" type="doc">
      <dgm:prSet loTypeId="urn:microsoft.com/office/officeart/2005/8/layout/default" loCatId="" qsTypeId="urn:microsoft.com/office/officeart/2005/8/quickstyle/simple4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E4738B47-F23A-2F4F-8306-85BEE3744A69}">
      <dgm:prSet phldrT="[Text]" phldr="1"/>
      <dgm:spPr/>
      <dgm:t>
        <a:bodyPr/>
        <a:lstStyle/>
        <a:p>
          <a:endParaRPr lang="en-US"/>
        </a:p>
      </dgm:t>
    </dgm:pt>
    <dgm:pt modelId="{5CBD41B7-8EF7-C146-B2E7-6D9DF3DAF03B}" type="parTrans" cxnId="{F0E6391C-DD18-814C-8F8B-AB24F4AF97F3}">
      <dgm:prSet/>
      <dgm:spPr/>
      <dgm:t>
        <a:bodyPr/>
        <a:lstStyle/>
        <a:p>
          <a:endParaRPr lang="en-US"/>
        </a:p>
      </dgm:t>
    </dgm:pt>
    <dgm:pt modelId="{D2D2D275-AEA6-DA4E-80B3-3DDF37E86879}" type="sibTrans" cxnId="{F0E6391C-DD18-814C-8F8B-AB24F4AF97F3}">
      <dgm:prSet/>
      <dgm:spPr/>
      <dgm:t>
        <a:bodyPr/>
        <a:lstStyle/>
        <a:p>
          <a:endParaRPr lang="en-US"/>
        </a:p>
      </dgm:t>
    </dgm:pt>
    <dgm:pt modelId="{2B6B164D-0D4F-A34F-B04F-AC61F459B4F1}">
      <dgm:prSet phldrT="[Text]"/>
      <dgm:spPr/>
      <dgm:t>
        <a:bodyPr/>
        <a:lstStyle/>
        <a:p>
          <a:r>
            <a:rPr lang="en-US" dirty="0" smtClean="0">
              <a:solidFill>
                <a:schemeClr val="accent6">
                  <a:lumMod val="95000"/>
                  <a:lumOff val="5000"/>
                </a:schemeClr>
              </a:solidFill>
              <a:hlinkClick xmlns:r="http://schemas.openxmlformats.org/officeDocument/2006/relationships" r:id="rId1" action="ppaction://hlinkpres?slideindex=1&amp;slidetitle="/>
            </a:rPr>
            <a:t>Presentation for </a:t>
          </a:r>
          <a:r>
            <a:rPr lang="en-US" dirty="0" err="1" smtClean="0">
              <a:solidFill>
                <a:schemeClr val="accent6">
                  <a:lumMod val="95000"/>
                  <a:lumOff val="5000"/>
                </a:schemeClr>
              </a:solidFill>
              <a:hlinkClick xmlns:r="http://schemas.openxmlformats.org/officeDocument/2006/relationships" r:id="rId1" action="ppaction://hlinkpres?slideindex=1&amp;slidetitle="/>
            </a:rPr>
            <a:t>Clas</a:t>
          </a:r>
          <a:r>
            <a:rPr lang="en-US" dirty="0" smtClean="0">
              <a:solidFill>
                <a:schemeClr val="accent6">
                  <a:lumMod val="95000"/>
                  <a:lumOff val="5000"/>
                </a:schemeClr>
              </a:solidFill>
              <a:hlinkClick xmlns:r="http://schemas.openxmlformats.org/officeDocument/2006/relationships" r:id="rId1" action="ppaction://hlinkpres?slideindex=1&amp;slidetitle="/>
            </a:rPr>
            <a:t> tool</a:t>
          </a:r>
          <a:endParaRPr lang="en-US" dirty="0">
            <a:solidFill>
              <a:schemeClr val="accent6">
                <a:lumMod val="95000"/>
                <a:lumOff val="5000"/>
              </a:schemeClr>
            </a:solidFill>
          </a:endParaRPr>
        </a:p>
      </dgm:t>
    </dgm:pt>
    <dgm:pt modelId="{259F1F8D-CA52-4F4F-977F-0D0AD7F1CA6C}" type="parTrans" cxnId="{6E231F25-A746-0C4A-AC6E-7C2C4D081B66}">
      <dgm:prSet/>
      <dgm:spPr/>
      <dgm:t>
        <a:bodyPr/>
        <a:lstStyle/>
        <a:p>
          <a:endParaRPr lang="en-US"/>
        </a:p>
      </dgm:t>
    </dgm:pt>
    <dgm:pt modelId="{75DC90FD-E7F4-F049-ACC8-F11912D8EAA9}" type="sibTrans" cxnId="{6E231F25-A746-0C4A-AC6E-7C2C4D081B66}">
      <dgm:prSet/>
      <dgm:spPr/>
      <dgm:t>
        <a:bodyPr/>
        <a:lstStyle/>
        <a:p>
          <a:endParaRPr lang="en-US"/>
        </a:p>
      </dgm:t>
    </dgm:pt>
    <dgm:pt modelId="{3B585F04-2D63-5147-9DBE-267FBD93E999}" type="pres">
      <dgm:prSet presAssocID="{46061521-301D-2A45-9B4A-7D391D6BEE7D}" presName="diagram" presStyleCnt="0">
        <dgm:presLayoutVars>
          <dgm:dir/>
          <dgm:resizeHandles val="exact"/>
        </dgm:presLayoutVars>
      </dgm:prSet>
      <dgm:spPr/>
    </dgm:pt>
    <dgm:pt modelId="{349B5FAA-7534-F14A-B2D1-45BCC5B65DB0}" type="pres">
      <dgm:prSet presAssocID="{E4738B47-F23A-2F4F-8306-85BEE3744A69}" presName="node" presStyleLbl="node1" presStyleIdx="0" presStyleCnt="2" custFlipHor="1" custScaleX="808" custScaleY="2892">
        <dgm:presLayoutVars>
          <dgm:bulletEnabled val="1"/>
        </dgm:presLayoutVars>
      </dgm:prSet>
      <dgm:spPr/>
    </dgm:pt>
    <dgm:pt modelId="{529F7820-62B0-E848-B8BA-4131C8ADC175}" type="pres">
      <dgm:prSet presAssocID="{D2D2D275-AEA6-DA4E-80B3-3DDF37E86879}" presName="sibTrans" presStyleCnt="0"/>
      <dgm:spPr/>
    </dgm:pt>
    <dgm:pt modelId="{4687DDFF-FD95-1C4E-B780-9FF9C15EDC06}" type="pres">
      <dgm:prSet presAssocID="{2B6B164D-0D4F-A34F-B04F-AC61F459B4F1}" presName="node" presStyleLbl="node1" presStyleIdx="1" presStyleCnt="2" custScaleX="17517" custScaleY="30694" custLinFactNeighborX="30881" custLinFactNeighborY="144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CC2041E-E47F-594D-BDC3-5060B0D1EC75}" type="presOf" srcId="{46061521-301D-2A45-9B4A-7D391D6BEE7D}" destId="{3B585F04-2D63-5147-9DBE-267FBD93E999}" srcOrd="0" destOrd="0" presId="urn:microsoft.com/office/officeart/2005/8/layout/default"/>
    <dgm:cxn modelId="{F0E6391C-DD18-814C-8F8B-AB24F4AF97F3}" srcId="{46061521-301D-2A45-9B4A-7D391D6BEE7D}" destId="{E4738B47-F23A-2F4F-8306-85BEE3744A69}" srcOrd="0" destOrd="0" parTransId="{5CBD41B7-8EF7-C146-B2E7-6D9DF3DAF03B}" sibTransId="{D2D2D275-AEA6-DA4E-80B3-3DDF37E86879}"/>
    <dgm:cxn modelId="{B4DD2AEA-3D21-A548-AFC5-016897F401F5}" type="presOf" srcId="{E4738B47-F23A-2F4F-8306-85BEE3744A69}" destId="{349B5FAA-7534-F14A-B2D1-45BCC5B65DB0}" srcOrd="0" destOrd="0" presId="urn:microsoft.com/office/officeart/2005/8/layout/default"/>
    <dgm:cxn modelId="{6E231F25-A746-0C4A-AC6E-7C2C4D081B66}" srcId="{46061521-301D-2A45-9B4A-7D391D6BEE7D}" destId="{2B6B164D-0D4F-A34F-B04F-AC61F459B4F1}" srcOrd="1" destOrd="0" parTransId="{259F1F8D-CA52-4F4F-977F-0D0AD7F1CA6C}" sibTransId="{75DC90FD-E7F4-F049-ACC8-F11912D8EAA9}"/>
    <dgm:cxn modelId="{7B7F67F2-3A82-A74C-A02C-45071096E5A3}" type="presOf" srcId="{2B6B164D-0D4F-A34F-B04F-AC61F459B4F1}" destId="{4687DDFF-FD95-1C4E-B780-9FF9C15EDC06}" srcOrd="0" destOrd="0" presId="urn:microsoft.com/office/officeart/2005/8/layout/default"/>
    <dgm:cxn modelId="{F00E6E17-8A8A-7645-8B6F-0B865463150D}" type="presParOf" srcId="{3B585F04-2D63-5147-9DBE-267FBD93E999}" destId="{349B5FAA-7534-F14A-B2D1-45BCC5B65DB0}" srcOrd="0" destOrd="0" presId="urn:microsoft.com/office/officeart/2005/8/layout/default"/>
    <dgm:cxn modelId="{45DB4E70-DFB9-CC47-8939-60588D861B24}" type="presParOf" srcId="{3B585F04-2D63-5147-9DBE-267FBD93E999}" destId="{529F7820-62B0-E848-B8BA-4131C8ADC175}" srcOrd="1" destOrd="0" presId="urn:microsoft.com/office/officeart/2005/8/layout/default"/>
    <dgm:cxn modelId="{CE88BCAD-40F1-F046-987F-DD0A6F8911A3}" type="presParOf" srcId="{3B585F04-2D63-5147-9DBE-267FBD93E999}" destId="{4687DDFF-FD95-1C4E-B780-9FF9C15EDC06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C903E7-55D6-4635-88CC-F719A31CE69A}">
      <dsp:nvSpPr>
        <dsp:cNvPr id="0" name=""/>
        <dsp:cNvSpPr/>
      </dsp:nvSpPr>
      <dsp:spPr>
        <a:xfrm>
          <a:off x="4" y="0"/>
          <a:ext cx="8534395" cy="281940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0EFBA1F-6BC4-47E1-8876-3D94AE80D2C3}">
      <dsp:nvSpPr>
        <dsp:cNvPr id="0" name=""/>
        <dsp:cNvSpPr/>
      </dsp:nvSpPr>
      <dsp:spPr>
        <a:xfrm>
          <a:off x="4271" y="845820"/>
          <a:ext cx="2054423" cy="1127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63500">
            <a:schemeClr val="accent1">
              <a:hueOff val="0"/>
              <a:satOff val="0"/>
              <a:lumOff val="0"/>
              <a:alphaOff val="0"/>
              <a:alpha val="45000"/>
              <a:satMod val="120000"/>
            </a:schemeClr>
          </a:glo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400" kern="1200" dirty="0" smtClean="0"/>
            <a:t>ICT in the classroom should become an integral part of the learning process</a:t>
          </a:r>
          <a:endParaRPr lang="en-AU" sz="1400" kern="1200" dirty="0"/>
        </a:p>
      </dsp:txBody>
      <dsp:txXfrm>
        <a:off x="59324" y="900873"/>
        <a:ext cx="1944317" cy="1017654"/>
      </dsp:txXfrm>
    </dsp:sp>
    <dsp:sp modelId="{BB69DE8F-8EAF-43E0-BD07-23CD291404CD}">
      <dsp:nvSpPr>
        <dsp:cNvPr id="0" name=""/>
        <dsp:cNvSpPr/>
      </dsp:nvSpPr>
      <dsp:spPr>
        <a:xfrm>
          <a:off x="2161415" y="845820"/>
          <a:ext cx="2054423" cy="1127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63500">
            <a:schemeClr val="accent1">
              <a:hueOff val="0"/>
              <a:satOff val="0"/>
              <a:lumOff val="0"/>
              <a:alphaOff val="0"/>
              <a:alpha val="45000"/>
              <a:satMod val="120000"/>
            </a:schemeClr>
          </a:glo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400" kern="1200" dirty="0" smtClean="0"/>
            <a:t>A tool for meaningful communication and for learning </a:t>
          </a:r>
          <a:endParaRPr lang="en-AU" sz="1400" kern="1200" dirty="0"/>
        </a:p>
      </dsp:txBody>
      <dsp:txXfrm>
        <a:off x="2216468" y="900873"/>
        <a:ext cx="1944317" cy="1017654"/>
      </dsp:txXfrm>
    </dsp:sp>
    <dsp:sp modelId="{9E15EAD9-E847-45C8-AEC3-EAD222F29BEC}">
      <dsp:nvSpPr>
        <dsp:cNvPr id="0" name=""/>
        <dsp:cNvSpPr/>
      </dsp:nvSpPr>
      <dsp:spPr>
        <a:xfrm>
          <a:off x="4318560" y="845820"/>
          <a:ext cx="2054423" cy="1127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63500">
            <a:schemeClr val="accent1">
              <a:hueOff val="0"/>
              <a:satOff val="0"/>
              <a:lumOff val="0"/>
              <a:alphaOff val="0"/>
              <a:alpha val="45000"/>
              <a:satMod val="120000"/>
            </a:schemeClr>
          </a:glo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400" kern="1200" dirty="0" smtClean="0"/>
            <a:t>A tool that facilitates instruction, rather than the focus of instruction. </a:t>
          </a:r>
          <a:endParaRPr lang="en-AU" sz="1400" kern="1200" dirty="0"/>
        </a:p>
      </dsp:txBody>
      <dsp:txXfrm>
        <a:off x="4373613" y="900873"/>
        <a:ext cx="1944317" cy="1017654"/>
      </dsp:txXfrm>
    </dsp:sp>
    <dsp:sp modelId="{271063C7-BB85-4BEC-8179-92D870AEF3EE}">
      <dsp:nvSpPr>
        <dsp:cNvPr id="0" name=""/>
        <dsp:cNvSpPr/>
      </dsp:nvSpPr>
      <dsp:spPr>
        <a:xfrm>
          <a:off x="6475705" y="845820"/>
          <a:ext cx="2054423" cy="1127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63500">
            <a:schemeClr val="accent1">
              <a:hueOff val="0"/>
              <a:satOff val="0"/>
              <a:lumOff val="0"/>
              <a:alphaOff val="0"/>
              <a:alpha val="45000"/>
              <a:satMod val="120000"/>
            </a:schemeClr>
          </a:glo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400" kern="1200" dirty="0" smtClean="0"/>
            <a:t>ICT should be a bridge to creativity</a:t>
          </a:r>
          <a:endParaRPr lang="en-US" sz="1400" kern="1200" dirty="0"/>
        </a:p>
      </dsp:txBody>
      <dsp:txXfrm>
        <a:off x="6530758" y="900873"/>
        <a:ext cx="1944317" cy="101765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9B5FAA-7534-F14A-B2D1-45BCC5B65DB0}">
      <dsp:nvSpPr>
        <dsp:cNvPr id="0" name=""/>
        <dsp:cNvSpPr/>
      </dsp:nvSpPr>
      <dsp:spPr>
        <a:xfrm flipH="1">
          <a:off x="2185497" y="1979162"/>
          <a:ext cx="49207" cy="105674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48000"/>
                <a:satMod val="138000"/>
              </a:schemeClr>
            </a:gs>
            <a:gs pos="25000">
              <a:schemeClr val="accent2">
                <a:hueOff val="0"/>
                <a:satOff val="0"/>
                <a:lumOff val="0"/>
                <a:alphaOff val="0"/>
                <a:tint val="85000"/>
              </a:schemeClr>
            </a:gs>
            <a:gs pos="40000">
              <a:schemeClr val="accent2">
                <a:hueOff val="0"/>
                <a:satOff val="0"/>
                <a:lumOff val="0"/>
                <a:alphaOff val="0"/>
                <a:tint val="92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tint val="93000"/>
              </a:schemeClr>
            </a:gs>
            <a:gs pos="60000">
              <a:schemeClr val="accent2">
                <a:hueOff val="0"/>
                <a:satOff val="0"/>
                <a:lumOff val="0"/>
                <a:alphaOff val="0"/>
                <a:tint val="92000"/>
              </a:schemeClr>
            </a:gs>
            <a:gs pos="75000">
              <a:schemeClr val="accent2">
                <a:hueOff val="0"/>
                <a:satOff val="0"/>
                <a:lumOff val="0"/>
                <a:alphaOff val="0"/>
                <a:tint val="83000"/>
                <a:satMod val="108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48000"/>
                <a:satMod val="150000"/>
              </a:schemeClr>
            </a:gs>
          </a:gsLst>
          <a:lin ang="5400000" scaled="0"/>
        </a:gradFill>
        <a:ln>
          <a:noFill/>
        </a:ln>
        <a:effectLst>
          <a:glow rad="63500">
            <a:schemeClr val="accent2">
              <a:hueOff val="0"/>
              <a:satOff val="0"/>
              <a:lumOff val="0"/>
              <a:alphaOff val="0"/>
              <a:alpha val="45000"/>
              <a:satMod val="120000"/>
            </a:schemeClr>
          </a:glo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>
          <a:bevelT w="0" h="0"/>
          <a:contourClr>
            <a:schemeClr val="accent2">
              <a:hueOff val="0"/>
              <a:satOff val="0"/>
              <a:lumOff val="0"/>
              <a:alphaOff val="0"/>
              <a:tint val="7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185497" y="1979162"/>
        <a:ext cx="49207" cy="105674"/>
      </dsp:txXfrm>
    </dsp:sp>
    <dsp:sp modelId="{4687DDFF-FD95-1C4E-B780-9FF9C15EDC06}">
      <dsp:nvSpPr>
        <dsp:cNvPr id="0" name=""/>
        <dsp:cNvSpPr/>
      </dsp:nvSpPr>
      <dsp:spPr>
        <a:xfrm>
          <a:off x="4724376" y="1524017"/>
          <a:ext cx="1066793" cy="112156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48000"/>
                <a:satMod val="138000"/>
              </a:schemeClr>
            </a:gs>
            <a:gs pos="25000">
              <a:schemeClr val="accent2">
                <a:hueOff val="0"/>
                <a:satOff val="0"/>
                <a:lumOff val="0"/>
                <a:alphaOff val="0"/>
                <a:tint val="85000"/>
              </a:schemeClr>
            </a:gs>
            <a:gs pos="40000">
              <a:schemeClr val="accent2">
                <a:hueOff val="0"/>
                <a:satOff val="0"/>
                <a:lumOff val="0"/>
                <a:alphaOff val="0"/>
                <a:tint val="92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tint val="93000"/>
              </a:schemeClr>
            </a:gs>
            <a:gs pos="60000">
              <a:schemeClr val="accent2">
                <a:hueOff val="0"/>
                <a:satOff val="0"/>
                <a:lumOff val="0"/>
                <a:alphaOff val="0"/>
                <a:tint val="92000"/>
              </a:schemeClr>
            </a:gs>
            <a:gs pos="75000">
              <a:schemeClr val="accent2">
                <a:hueOff val="0"/>
                <a:satOff val="0"/>
                <a:lumOff val="0"/>
                <a:alphaOff val="0"/>
                <a:tint val="83000"/>
                <a:satMod val="108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48000"/>
                <a:satMod val="150000"/>
              </a:schemeClr>
            </a:gs>
          </a:gsLst>
          <a:lin ang="5400000" scaled="0"/>
        </a:gradFill>
        <a:ln>
          <a:noFill/>
        </a:ln>
        <a:effectLst>
          <a:glow rad="63500">
            <a:schemeClr val="accent2">
              <a:hueOff val="0"/>
              <a:satOff val="0"/>
              <a:lumOff val="0"/>
              <a:alphaOff val="0"/>
              <a:alpha val="45000"/>
              <a:satMod val="120000"/>
            </a:schemeClr>
          </a:glo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>
          <a:bevelT w="0" h="0"/>
          <a:contourClr>
            <a:schemeClr val="accent2">
              <a:hueOff val="0"/>
              <a:satOff val="0"/>
              <a:lumOff val="0"/>
              <a:alphaOff val="0"/>
              <a:tint val="7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solidFill>
                <a:schemeClr val="accent6">
                  <a:lumMod val="95000"/>
                  <a:lumOff val="5000"/>
                </a:schemeClr>
              </a:solidFill>
              <a:hlinkClick xmlns:r="http://schemas.openxmlformats.org/officeDocument/2006/relationships" r:id="rId1" action="ppaction://hlinkpres?slideindex=1&amp;slidetitle="/>
            </a:rPr>
            <a:t>Presentation for </a:t>
          </a:r>
          <a:r>
            <a:rPr lang="en-US" sz="1200" kern="1200" dirty="0" err="1" smtClean="0">
              <a:solidFill>
                <a:schemeClr val="accent6">
                  <a:lumMod val="95000"/>
                  <a:lumOff val="5000"/>
                </a:schemeClr>
              </a:solidFill>
              <a:hlinkClick xmlns:r="http://schemas.openxmlformats.org/officeDocument/2006/relationships" r:id="rId1" action="ppaction://hlinkpres?slideindex=1&amp;slidetitle="/>
            </a:rPr>
            <a:t>Clas</a:t>
          </a:r>
          <a:r>
            <a:rPr lang="en-US" sz="1200" kern="1200" dirty="0" smtClean="0">
              <a:solidFill>
                <a:schemeClr val="accent6">
                  <a:lumMod val="95000"/>
                  <a:lumOff val="5000"/>
                </a:schemeClr>
              </a:solidFill>
              <a:hlinkClick xmlns:r="http://schemas.openxmlformats.org/officeDocument/2006/relationships" r:id="rId1" action="ppaction://hlinkpres?slideindex=1&amp;slidetitle="/>
            </a:rPr>
            <a:t> tool</a:t>
          </a:r>
          <a:endParaRPr lang="en-US" sz="1200" kern="1200" dirty="0">
            <a:solidFill>
              <a:schemeClr val="accent6">
                <a:lumMod val="95000"/>
                <a:lumOff val="5000"/>
              </a:schemeClr>
            </a:solidFill>
          </a:endParaRPr>
        </a:p>
      </dsp:txBody>
      <dsp:txXfrm>
        <a:off x="4724376" y="1524017"/>
        <a:ext cx="1066793" cy="11215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88B8DF-24AD-4F40-BBFC-89725AEAF415}" type="datetimeFigureOut">
              <a:rPr lang="en-US" smtClean="0"/>
              <a:pPr/>
              <a:t>3/04/12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2352DE-026B-4B56-8316-D39959E3BD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0379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D9D4B4-0EC2-42AE-ABEC-26842DCC58CF}" type="datetimeFigureOut">
              <a:rPr lang="en-US" smtClean="0"/>
              <a:pPr/>
              <a:t>3/04/12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1105E4-9E70-4B8C-B294-1B0219D9996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3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1" Type="http://schemas.microsoft.com/office/2007/relationships/media" Target="../media/media2.wmv"/><Relationship Id="rId2" Type="http://schemas.openxmlformats.org/officeDocument/2006/relationships/video" Target="../media/media2.wmv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6.png"/><Relationship Id="rId3" Type="http://schemas.openxmlformats.org/officeDocument/2006/relationships/image" Target="../media/image4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Animated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lack_thumbtack_jumping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lum bright="5000" contrast="4000"/>
          </a:blip>
          <a:stretch>
            <a:fillRect/>
          </a:stretch>
        </p:blipFill>
        <p:spPr>
          <a:xfrm>
            <a:off x="914400" y="3181350"/>
            <a:ext cx="7620000" cy="2133600"/>
          </a:xfrm>
          <a:prstGeom prst="rect">
            <a:avLst/>
          </a:prstGeom>
        </p:spPr>
      </p:pic>
      <p:pic>
        <p:nvPicPr>
          <p:cNvPr id="7" name="bulletin_board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719"/>
            <a:ext cx="9144000" cy="3403282"/>
          </a:xfrm>
          <a:prstGeom prst="rect">
            <a:avLst/>
          </a:prstGeom>
        </p:spPr>
      </p:pic>
      <p:sp>
        <p:nvSpPr>
          <p:cNvPr id="3" name="subtitle"/>
          <p:cNvSpPr>
            <a:spLocks noGrp="1"/>
          </p:cNvSpPr>
          <p:nvPr>
            <p:ph type="subTitle" idx="1"/>
          </p:nvPr>
        </p:nvSpPr>
        <p:spPr>
          <a:xfrm>
            <a:off x="2000250" y="1628775"/>
            <a:ext cx="4953000" cy="600075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  <a:latin typeface="Script MT Bold" pitchFamily="66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2" name="Title"/>
          <p:cNvSpPr>
            <a:spLocks noGrp="1"/>
          </p:cNvSpPr>
          <p:nvPr>
            <p:ph type="ctrTitle"/>
          </p:nvPr>
        </p:nvSpPr>
        <p:spPr>
          <a:xfrm>
            <a:off x="1752600" y="971550"/>
            <a:ext cx="5410200" cy="645319"/>
          </a:xfrm>
        </p:spPr>
        <p:txBody>
          <a:bodyPr anchor="b" anchorCtr="0"/>
          <a:lstStyle>
            <a:lvl1pPr algn="ctr">
              <a:defRPr sz="3600">
                <a:solidFill>
                  <a:schemeClr val="tx1"/>
                </a:solidFill>
                <a:latin typeface="Script MT Bold" pitchFamily="66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3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repeatCount="indefinite" fill="remove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xmlns:p14="http://schemas.microsoft.com/office/powerpoint/2010/main" presetID="10" presetClass="entr" presetSubtype="0" fill="hold" nodeType="withEffect">
                  <p:stCondLst>
                    <p:cond delay="7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imated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38225" y="1257300"/>
            <a:ext cx="2667000" cy="2971800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590550" y="407194"/>
            <a:ext cx="7943850" cy="400050"/>
          </a:xfrm>
          <a:solidFill>
            <a:srgbClr val="694F43"/>
          </a:solidFill>
        </p:spPr>
        <p:txBody>
          <a:bodyPr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25503"/>
            <a:ext cx="8305800" cy="253604"/>
          </a:xfrm>
        </p:spPr>
        <p:txBody>
          <a:bodyPr anchor="b"/>
          <a:lstStyle>
            <a:lvl1pPr algn="ctr">
              <a:defRPr sz="18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285750"/>
            <a:ext cx="9144000" cy="35433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254103"/>
            <a:ext cx="8305800" cy="603647"/>
          </a:xfrm>
        </p:spPr>
        <p:txBody>
          <a:bodyPr>
            <a:normAutofit/>
          </a:bodyPr>
          <a:lstStyle>
            <a:lvl1pPr marL="0" indent="0" algn="ctr">
              <a:lnSpc>
                <a:spcPts val="1400"/>
              </a:lnSpc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estions contac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85850"/>
            <a:ext cx="5111750" cy="3508772"/>
          </a:xfrm>
        </p:spPr>
        <p:txBody>
          <a:bodyPr/>
          <a:lstStyle>
            <a:lvl1pPr>
              <a:defRPr sz="3200">
                <a:solidFill>
                  <a:schemeClr val="tx2"/>
                </a:solidFill>
              </a:defRPr>
            </a:lvl1pPr>
            <a:lvl2pPr>
              <a:defRPr sz="2800">
                <a:solidFill>
                  <a:schemeClr val="tx2"/>
                </a:solidFill>
              </a:defRPr>
            </a:lvl2pPr>
            <a:lvl3pPr>
              <a:defRPr sz="2400">
                <a:solidFill>
                  <a:schemeClr val="tx2"/>
                </a:solidFill>
              </a:defRPr>
            </a:lvl3pPr>
            <a:lvl4pPr>
              <a:defRPr sz="2000">
                <a:solidFill>
                  <a:schemeClr val="tx2"/>
                </a:solidFill>
              </a:defRPr>
            </a:lvl4pPr>
            <a:lvl5pPr>
              <a:defRPr sz="20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1085851"/>
            <a:ext cx="3276600" cy="3280172"/>
          </a:xfrm>
        </p:spPr>
        <p:txBody>
          <a:bodyPr>
            <a:normAutofit/>
          </a:bodyPr>
          <a:lstStyle>
            <a:lvl1pPr marL="0" indent="0">
              <a:lnSpc>
                <a:spcPts val="1600"/>
              </a:lnSpc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1371600" y="434578"/>
            <a:ext cx="6400800" cy="479822"/>
          </a:xfrm>
        </p:spPr>
        <p:txBody>
          <a:bodyPr/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1371600" y="285750"/>
            <a:ext cx="6041400" cy="342900"/>
          </a:xfrm>
        </p:spPr>
        <p:txBody>
          <a:bodyPr>
            <a:normAutofit/>
          </a:bodyPr>
          <a:lstStyle>
            <a:lvl1pPr>
              <a:buFontTx/>
              <a:buNone/>
              <a:defRPr sz="2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till_tack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bulletin_board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719"/>
            <a:ext cx="9144000" cy="3403282"/>
          </a:xfrm>
          <a:prstGeom prst="rect">
            <a:avLst/>
          </a:prstGeom>
        </p:spPr>
      </p:pic>
      <p:sp>
        <p:nvSpPr>
          <p:cNvPr id="3" name="subtitle"/>
          <p:cNvSpPr>
            <a:spLocks noGrp="1"/>
          </p:cNvSpPr>
          <p:nvPr>
            <p:ph type="subTitle" idx="1"/>
          </p:nvPr>
        </p:nvSpPr>
        <p:spPr>
          <a:xfrm>
            <a:off x="2000250" y="1628775"/>
            <a:ext cx="4953000" cy="600075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  <a:latin typeface="Script MT Bold" pitchFamily="66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2" name="Title"/>
          <p:cNvSpPr>
            <a:spLocks noGrp="1"/>
          </p:cNvSpPr>
          <p:nvPr>
            <p:ph type="ctrTitle"/>
          </p:nvPr>
        </p:nvSpPr>
        <p:spPr>
          <a:xfrm>
            <a:off x="1752600" y="971550"/>
            <a:ext cx="5410200" cy="645319"/>
          </a:xfrm>
        </p:spPr>
        <p:txBody>
          <a:bodyPr anchor="b" anchorCtr="0"/>
          <a:lstStyle>
            <a:lvl1pPr algn="ctr">
              <a:defRPr sz="3600">
                <a:solidFill>
                  <a:schemeClr val="tx1"/>
                </a:solidFill>
                <a:latin typeface="Script MT Bold" pitchFamily="66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81650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xmlns:p14="http://schemas.microsoft.com/office/powerpoint/2010/main" presetID="10" presetClass="entr" presetSubtype="0" fill="hold" nodeType="withEffect">
                  <p:stCondLst>
                    <p:cond delay="7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" grpId="0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ntent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"/>
          <p:cNvSpPr>
            <a:spLocks noGrp="1"/>
          </p:cNvSpPr>
          <p:nvPr>
            <p:ph type="subTitle" idx="1" hasCustomPrompt="1"/>
          </p:nvPr>
        </p:nvSpPr>
        <p:spPr>
          <a:xfrm>
            <a:off x="1600200" y="914400"/>
            <a:ext cx="7010400" cy="2800350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  <a:br>
              <a:rPr lang="en-US" dirty="0" smtClean="0"/>
            </a:br>
            <a:r>
              <a:rPr lang="en-US" dirty="0" smtClean="0"/>
              <a:t>Second level</a:t>
            </a:r>
            <a:br>
              <a:rPr lang="en-US" dirty="0" smtClean="0"/>
            </a:br>
            <a:r>
              <a:rPr lang="en-US" dirty="0" smtClean="0"/>
              <a:t>Third level</a:t>
            </a:r>
            <a:br>
              <a:rPr lang="en-US" dirty="0" smtClean="0"/>
            </a:br>
            <a:r>
              <a:rPr lang="en-US" dirty="0" smtClean="0"/>
              <a:t>Fourth level</a:t>
            </a:r>
            <a:br>
              <a:rPr lang="en-US" dirty="0" smtClean="0"/>
            </a:br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"/>
          <p:cNvSpPr>
            <a:spLocks noGrp="1"/>
          </p:cNvSpPr>
          <p:nvPr>
            <p:ph type="ctrTitle"/>
          </p:nvPr>
        </p:nvSpPr>
        <p:spPr>
          <a:xfrm>
            <a:off x="533400" y="457200"/>
            <a:ext cx="8077200" cy="514350"/>
          </a:xfrm>
        </p:spPr>
        <p:txBody>
          <a:bodyPr anchor="b" anchorCtr="0"/>
          <a:lstStyle>
            <a:lvl1pPr algn="ctr">
              <a:defRPr sz="2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37415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2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xmlns:p14="http://schemas.microsoft.com/office/powerpoint/2010/main" presetID="10" presetClass="entr" presetSubtype="0" fill="hold" nodeType="withEffect">
                  <p:stCondLst>
                    <p:cond delay="2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2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xmlns:p14="http://schemas.microsoft.com/office/powerpoint/2010/main" presetID="5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Scale>
                      <p:cBhvr>
                        <p:cTn dur="1000" decel="50000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</p:cBhvr>
                      <p:from x="250000" y="250000"/>
                      <p:to x="100000" y="100000"/>
                    </p:animScale>
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<p:cBhvr>
                        <p:cTn dur="1000" decel="50000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ppt_x</p:attrName>
                          <p:attrName>ppt_y</p:attrName>
                        </p:attrNameLst>
                      </p:cBhvr>
                    </p:animMotion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xmlns:p14="http://schemas.microsoft.com/office/powerpoint/2010/main" presetID="5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Scale>
                      <p:cBhvr>
                        <p:cTn dur="1000" decel="50000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</p:cBhvr>
                      <p:from x="250000" y="250000"/>
                      <p:to x="100000" y="100000"/>
                    </p:animScale>
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<p:cBhvr>
                        <p:cTn dur="1000" decel="50000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ppt_x</p:attrName>
                          <p:attrName>ppt_y</p:attrName>
                        </p:attrNameLst>
                      </p:cBhvr>
                    </p:animMotion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xmlns:p14="http://schemas.microsoft.com/office/powerpoint/2010/main" presetID="5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Scale>
                      <p:cBhvr>
                        <p:cTn dur="1000" decel="50000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</p:cBhvr>
                      <p:from x="250000" y="250000"/>
                      <p:to x="100000" y="100000"/>
                    </p:animScale>
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<p:cBhvr>
                        <p:cTn dur="1000" decel="50000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ppt_x</p:attrName>
                          <p:attrName>ppt_y</p:attrName>
                        </p:attrNameLst>
                      </p:cBhvr>
                    </p:animMotion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xmlns:p14="http://schemas.microsoft.com/office/powerpoint/2010/main" presetID="5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Scale>
                      <p:cBhvr>
                        <p:cTn dur="1000" decel="50000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</p:cBhvr>
                      <p:from x="250000" y="250000"/>
                      <p:to x="100000" y="100000"/>
                    </p:animScale>
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<p:cBhvr>
                        <p:cTn dur="1000" decel="50000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ppt_x</p:attrName>
                          <p:attrName>ppt_y</p:attrName>
                        </p:attrNameLst>
                      </p:cBhvr>
                    </p:animMotion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" grpId="0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aphic_displ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25" y="7144"/>
            <a:ext cx="9131301" cy="5136356"/>
          </a:xfrm>
          <a:prstGeom prst="rect">
            <a:avLst/>
          </a:prstGeom>
        </p:spPr>
      </p:pic>
      <p:sp>
        <p:nvSpPr>
          <p:cNvPr id="2" name="Title"/>
          <p:cNvSpPr>
            <a:spLocks noGrp="1"/>
          </p:cNvSpPr>
          <p:nvPr>
            <p:ph type="ctrTitle"/>
          </p:nvPr>
        </p:nvSpPr>
        <p:spPr>
          <a:xfrm>
            <a:off x="533401" y="685800"/>
            <a:ext cx="8077199" cy="645319"/>
          </a:xfrm>
        </p:spPr>
        <p:txBody>
          <a:bodyPr anchor="b" anchorCtr="0"/>
          <a:lstStyle>
            <a:lvl1pPr algn="ctr">
              <a:defRPr sz="24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8944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2"/>
          <p:cNvSpPr>
            <a:spLocks noGrp="1"/>
          </p:cNvSpPr>
          <p:nvPr>
            <p:ph type="body" idx="10"/>
          </p:nvPr>
        </p:nvSpPr>
        <p:spPr>
          <a:xfrm>
            <a:off x="685800" y="1371600"/>
            <a:ext cx="7772400" cy="514350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/>
                </a:solidFill>
                <a:latin typeface="Script MT Bold" pitchFamily="66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Title"/>
          <p:cNvSpPr>
            <a:spLocks noGrp="1"/>
          </p:cNvSpPr>
          <p:nvPr>
            <p:ph type="ctrTitle"/>
          </p:nvPr>
        </p:nvSpPr>
        <p:spPr>
          <a:xfrm>
            <a:off x="1752600" y="971550"/>
            <a:ext cx="5410200" cy="645319"/>
          </a:xfrm>
        </p:spPr>
        <p:txBody>
          <a:bodyPr anchor="b" anchorCtr="0"/>
          <a:lstStyle>
            <a:lvl1pPr algn="ctr">
              <a:defRPr sz="3600">
                <a:solidFill>
                  <a:schemeClr val="tx1"/>
                </a:solidFill>
                <a:latin typeface="Script MT Bold" pitchFamily="66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48573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/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2638425" y="2194917"/>
            <a:ext cx="5867400" cy="62865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600" baseline="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400051"/>
            <a:ext cx="8153400" cy="479822"/>
          </a:xfrm>
        </p:spPr>
        <p:txBody>
          <a:bodyPr/>
          <a:lstStyle>
            <a:lvl1pPr algn="ctr">
              <a:defRPr sz="2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1447800" y="742950"/>
            <a:ext cx="6248400" cy="342900"/>
          </a:xfrm>
        </p:spPr>
        <p:txBody>
          <a:bodyPr>
            <a:normAutofit/>
          </a:bodyPr>
          <a:lstStyle>
            <a:lvl1pPr algn="ctr">
              <a:buFontTx/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2638425" y="1212651"/>
            <a:ext cx="5867400" cy="62865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600" baseline="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2638425" y="1703784"/>
            <a:ext cx="5867400" cy="62865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600" baseline="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2638425" y="2686050"/>
            <a:ext cx="5867400" cy="62865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600" baseline="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90563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5400" y="1085850"/>
            <a:ext cx="3429000" cy="28575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085850"/>
            <a:ext cx="3429000" cy="2857500"/>
          </a:xfrm>
        </p:spPr>
        <p:txBody>
          <a:bodyPr>
            <a:normAutofit/>
          </a:bodyPr>
          <a:lstStyle>
            <a:lvl1pPr>
              <a:defRPr sz="1800" baseline="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533400" y="434578"/>
            <a:ext cx="8077200" cy="479822"/>
          </a:xfrm>
        </p:spPr>
        <p:txBody>
          <a:bodyPr/>
          <a:lstStyle>
            <a:lvl1pPr algn="ctr">
              <a:defRPr sz="2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533400" y="742950"/>
            <a:ext cx="8077200" cy="342900"/>
          </a:xfrm>
        </p:spPr>
        <p:txBody>
          <a:bodyPr>
            <a:normAutofit/>
          </a:bodyPr>
          <a:lstStyle>
            <a:lvl1pPr algn="ctr">
              <a:buFontTx/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725003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762000" y="1543050"/>
            <a:ext cx="5562600" cy="1143000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  <a:br>
              <a:rPr lang="en-US" dirty="0" smtClean="0"/>
            </a:br>
            <a:r>
              <a:rPr lang="en-US" dirty="0" smtClean="0"/>
              <a:t>Level 2</a:t>
            </a:r>
            <a:br>
              <a:rPr lang="en-US" dirty="0" smtClean="0"/>
            </a:br>
            <a:r>
              <a:rPr lang="en-US" dirty="0" smtClean="0"/>
              <a:t>Level 3</a:t>
            </a:r>
            <a:br>
              <a:rPr lang="en-US" dirty="0" smtClean="0"/>
            </a:br>
            <a:r>
              <a:rPr lang="en-US" dirty="0" smtClean="0"/>
              <a:t>Level 4</a:t>
            </a:r>
            <a:br>
              <a:rPr lang="en-US" dirty="0" smtClean="0"/>
            </a:br>
            <a:r>
              <a:rPr lang="en-US" dirty="0" smtClean="0"/>
              <a:t>Level 5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half" idx="15" hasCustomPrompt="1"/>
          </p:nvPr>
        </p:nvSpPr>
        <p:spPr>
          <a:xfrm>
            <a:off x="800100" y="2628900"/>
            <a:ext cx="5448300" cy="1143000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  <a:br>
              <a:rPr lang="en-US" dirty="0" smtClean="0"/>
            </a:br>
            <a:r>
              <a:rPr lang="en-US" dirty="0" smtClean="0"/>
              <a:t>Level 2</a:t>
            </a:r>
            <a:br>
              <a:rPr lang="en-US" dirty="0" smtClean="0"/>
            </a:br>
            <a:r>
              <a:rPr lang="en-US" dirty="0" smtClean="0"/>
              <a:t>Level 3</a:t>
            </a:r>
            <a:br>
              <a:rPr lang="en-US" dirty="0" smtClean="0"/>
            </a:br>
            <a:r>
              <a:rPr lang="en-US" dirty="0" smtClean="0"/>
              <a:t>Level 4</a:t>
            </a:r>
            <a:br>
              <a:rPr lang="en-US" dirty="0" smtClean="0"/>
            </a:br>
            <a:r>
              <a:rPr lang="en-US" dirty="0" smtClean="0"/>
              <a:t>Level 5</a:t>
            </a:r>
            <a:endParaRPr lang="en-US" dirty="0"/>
          </a:p>
        </p:txBody>
      </p:sp>
      <p:sp>
        <p:nvSpPr>
          <p:cNvPr id="12" name="subtitle"/>
          <p:cNvSpPr>
            <a:spLocks noGrp="1"/>
          </p:cNvSpPr>
          <p:nvPr>
            <p:ph type="body" sz="quarter" idx="13"/>
          </p:nvPr>
        </p:nvSpPr>
        <p:spPr>
          <a:xfrm>
            <a:off x="590550" y="757238"/>
            <a:ext cx="7943850" cy="285750"/>
          </a:xfrm>
          <a:solidFill>
            <a:srgbClr val="694F43"/>
          </a:solidFill>
        </p:spPr>
        <p:txBody>
          <a:bodyPr>
            <a:normAutofit/>
          </a:bodyPr>
          <a:lstStyle>
            <a:lvl1pPr algn="ctr">
              <a:buFontTx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9" name="Title 13"/>
          <p:cNvSpPr>
            <a:spLocks noGrp="1"/>
          </p:cNvSpPr>
          <p:nvPr>
            <p:ph type="title"/>
          </p:nvPr>
        </p:nvSpPr>
        <p:spPr>
          <a:xfrm>
            <a:off x="590550" y="407194"/>
            <a:ext cx="7943850" cy="400050"/>
          </a:xfrm>
          <a:solidFill>
            <a:srgbClr val="694F43"/>
          </a:solidFill>
        </p:spPr>
        <p:txBody>
          <a:bodyPr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70785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Animated_Content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"/>
          <p:cNvSpPr>
            <a:spLocks noGrp="1"/>
          </p:cNvSpPr>
          <p:nvPr>
            <p:ph type="subTitle" idx="1" hasCustomPrompt="1"/>
          </p:nvPr>
        </p:nvSpPr>
        <p:spPr>
          <a:xfrm>
            <a:off x="1600200" y="914400"/>
            <a:ext cx="7010400" cy="2800350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  <a:br>
              <a:rPr lang="en-US" dirty="0" smtClean="0"/>
            </a:br>
            <a:r>
              <a:rPr lang="en-US" dirty="0" smtClean="0"/>
              <a:t>Second level</a:t>
            </a:r>
            <a:br>
              <a:rPr lang="en-US" dirty="0" smtClean="0"/>
            </a:br>
            <a:r>
              <a:rPr lang="en-US" dirty="0" smtClean="0"/>
              <a:t>Third level</a:t>
            </a:r>
            <a:br>
              <a:rPr lang="en-US" dirty="0" smtClean="0"/>
            </a:br>
            <a:r>
              <a:rPr lang="en-US" dirty="0" smtClean="0"/>
              <a:t>Fourth level</a:t>
            </a:r>
            <a:br>
              <a:rPr lang="en-US" dirty="0" smtClean="0"/>
            </a:br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"/>
          <p:cNvSpPr>
            <a:spLocks noGrp="1"/>
          </p:cNvSpPr>
          <p:nvPr>
            <p:ph type="ctrTitle"/>
          </p:nvPr>
        </p:nvSpPr>
        <p:spPr>
          <a:xfrm>
            <a:off x="533400" y="457200"/>
            <a:ext cx="8077200" cy="514350"/>
          </a:xfrm>
        </p:spPr>
        <p:txBody>
          <a:bodyPr anchor="b" anchorCtr="0"/>
          <a:lstStyle>
            <a:lvl1pPr algn="ctr">
              <a:defRPr sz="2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9098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2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xmlns:p14="http://schemas.microsoft.com/office/powerpoint/2010/main" presetID="10" presetClass="entr" presetSubtype="0" fill="hold" nodeType="withEffect">
                  <p:stCondLst>
                    <p:cond delay="2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2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xmlns:p14="http://schemas.microsoft.com/office/powerpoint/2010/main" presetID="5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Scale>
                      <p:cBhvr>
                        <p:cTn dur="1000" decel="50000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</p:cBhvr>
                      <p:from x="250000" y="250000"/>
                      <p:to x="100000" y="100000"/>
                    </p:animScale>
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<p:cBhvr>
                        <p:cTn dur="1000" decel="50000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ppt_x</p:attrName>
                          <p:attrName>ppt_y</p:attrName>
                        </p:attrNameLst>
                      </p:cBhvr>
                    </p:animMotion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xmlns:p14="http://schemas.microsoft.com/office/powerpoint/2010/main" presetID="5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Scale>
                      <p:cBhvr>
                        <p:cTn dur="1000" decel="50000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</p:cBhvr>
                      <p:from x="250000" y="250000"/>
                      <p:to x="100000" y="100000"/>
                    </p:animScale>
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<p:cBhvr>
                        <p:cTn dur="1000" decel="50000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ppt_x</p:attrName>
                          <p:attrName>ppt_y</p:attrName>
                        </p:attrNameLst>
                      </p:cBhvr>
                    </p:animMotion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xmlns:p14="http://schemas.microsoft.com/office/powerpoint/2010/main" presetID="5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Scale>
                      <p:cBhvr>
                        <p:cTn dur="1000" decel="50000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</p:cBhvr>
                      <p:from x="250000" y="250000"/>
                      <p:to x="100000" y="100000"/>
                    </p:animScale>
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<p:cBhvr>
                        <p:cTn dur="1000" decel="50000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ppt_x</p:attrName>
                          <p:attrName>ppt_y</p:attrName>
                        </p:attrNameLst>
                      </p:cBhvr>
                    </p:animMotion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xmlns:p14="http://schemas.microsoft.com/office/powerpoint/2010/main" presetID="5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Scale>
                      <p:cBhvr>
                        <p:cTn dur="1000" decel="50000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</p:cBhvr>
                      <p:from x="250000" y="250000"/>
                      <p:to x="100000" y="100000"/>
                    </p:animScale>
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<p:cBhvr>
                        <p:cTn dur="1000" decel="50000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ppt_x</p:attrName>
                          <p:attrName>ppt_y</p:attrName>
                        </p:attrNameLst>
                      </p:cBhvr>
                    </p:animMotion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" grpId="0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>
            <a:spLocks noGrp="1"/>
          </p:cNvSpPr>
          <p:nvPr>
            <p:ph sz="half" idx="1"/>
          </p:nvPr>
        </p:nvSpPr>
        <p:spPr>
          <a:xfrm>
            <a:off x="3429000" y="1428751"/>
            <a:ext cx="2514600" cy="1543049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304800" y="2286000"/>
            <a:ext cx="2514600" cy="1543050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Content Placeholder 3"/>
          <p:cNvSpPr>
            <a:spLocks noGrp="1"/>
          </p:cNvSpPr>
          <p:nvPr>
            <p:ph sz="half" idx="14"/>
          </p:nvPr>
        </p:nvSpPr>
        <p:spPr>
          <a:xfrm>
            <a:off x="6324600" y="2400300"/>
            <a:ext cx="2514600" cy="1543050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subtitle"/>
          <p:cNvSpPr>
            <a:spLocks noGrp="1"/>
          </p:cNvSpPr>
          <p:nvPr>
            <p:ph type="body" sz="quarter" idx="13"/>
          </p:nvPr>
        </p:nvSpPr>
        <p:spPr>
          <a:xfrm>
            <a:off x="590550" y="757238"/>
            <a:ext cx="7943850" cy="285750"/>
          </a:xfrm>
          <a:solidFill>
            <a:srgbClr val="694F43"/>
          </a:solidFill>
        </p:spPr>
        <p:txBody>
          <a:bodyPr>
            <a:normAutofit/>
          </a:bodyPr>
          <a:lstStyle>
            <a:lvl1pPr algn="ctr">
              <a:buFontTx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itle 13"/>
          <p:cNvSpPr>
            <a:spLocks noGrp="1"/>
          </p:cNvSpPr>
          <p:nvPr>
            <p:ph type="title"/>
          </p:nvPr>
        </p:nvSpPr>
        <p:spPr>
          <a:xfrm>
            <a:off x="590550" y="407194"/>
            <a:ext cx="7943850" cy="400050"/>
          </a:xfrm>
          <a:solidFill>
            <a:srgbClr val="694F43"/>
          </a:solidFill>
        </p:spPr>
        <p:txBody>
          <a:bodyPr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59726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914400"/>
            <a:ext cx="3352800" cy="218344"/>
          </a:xfrm>
          <a:noFill/>
        </p:spPr>
        <p:txBody>
          <a:bodyPr tIns="274320" anchor="b">
            <a:noAutofit/>
          </a:bodyPr>
          <a:lstStyle>
            <a:lvl1pPr marL="0" indent="0">
              <a:buNone/>
              <a:defRPr sz="1400" b="0" cap="none" baseline="0">
                <a:solidFill>
                  <a:schemeClr val="tx1"/>
                </a:solidFill>
                <a:latin typeface="Script MT Bold" pitchFamily="66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1121569"/>
            <a:ext cx="3352800" cy="291465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buClr>
                <a:schemeClr val="accent1">
                  <a:lumMod val="20000"/>
                  <a:lumOff val="80000"/>
                </a:schemeClr>
              </a:buClr>
              <a:defRPr sz="1600"/>
            </a:lvl1pPr>
            <a:lvl2pPr>
              <a:lnSpc>
                <a:spcPct val="100000"/>
              </a:lnSpc>
              <a:buClr>
                <a:schemeClr val="accent1">
                  <a:lumMod val="20000"/>
                  <a:lumOff val="80000"/>
                </a:schemeClr>
              </a:buClr>
              <a:defRPr sz="2000"/>
            </a:lvl2pPr>
            <a:lvl3pPr>
              <a:lnSpc>
                <a:spcPct val="100000"/>
              </a:lnSpc>
              <a:buClr>
                <a:schemeClr val="accent1">
                  <a:lumMod val="20000"/>
                  <a:lumOff val="80000"/>
                </a:schemeClr>
              </a:buClr>
              <a:defRPr sz="1800"/>
            </a:lvl3pPr>
            <a:lvl4pPr>
              <a:lnSpc>
                <a:spcPct val="100000"/>
              </a:lnSpc>
              <a:buClr>
                <a:schemeClr val="accent1">
                  <a:lumMod val="20000"/>
                  <a:lumOff val="80000"/>
                </a:schemeClr>
              </a:buClr>
              <a:defRPr sz="1600"/>
            </a:lvl4pPr>
            <a:lvl5pPr>
              <a:lnSpc>
                <a:spcPct val="100000"/>
              </a:lnSpc>
              <a:buClr>
                <a:schemeClr val="accent1">
                  <a:lumMod val="20000"/>
                  <a:lumOff val="80000"/>
                </a:schemeClr>
              </a:buCl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  <a:br>
              <a:rPr lang="en-US" dirty="0" smtClean="0"/>
            </a:br>
            <a:r>
              <a:rPr lang="en-US" dirty="0" smtClean="0"/>
              <a:t>Second level</a:t>
            </a:r>
            <a:br>
              <a:rPr lang="en-US" dirty="0" smtClean="0"/>
            </a:br>
            <a:r>
              <a:rPr lang="en-US" dirty="0" smtClean="0"/>
              <a:t>Third level</a:t>
            </a:r>
            <a:br>
              <a:rPr lang="en-US" dirty="0" smtClean="0"/>
            </a:br>
            <a:r>
              <a:rPr lang="en-US" dirty="0" smtClean="0"/>
              <a:t>Fourth level</a:t>
            </a:r>
            <a:br>
              <a:rPr lang="en-US" dirty="0" smtClean="0"/>
            </a:br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00600" y="1143000"/>
            <a:ext cx="3429000" cy="2914650"/>
          </a:xfrm>
        </p:spPr>
        <p:txBody>
          <a:bodyPr>
            <a:normAutofit/>
          </a:bodyPr>
          <a:lstStyle>
            <a:lvl1pPr>
              <a:buClr>
                <a:schemeClr val="accent1">
                  <a:lumMod val="20000"/>
                  <a:lumOff val="80000"/>
                </a:schemeClr>
              </a:buClr>
              <a:defRPr sz="1600"/>
            </a:lvl1pPr>
            <a:lvl2pPr>
              <a:buClr>
                <a:schemeClr val="accent1">
                  <a:lumMod val="20000"/>
                  <a:lumOff val="80000"/>
                </a:schemeClr>
              </a:buClr>
              <a:defRPr sz="2000"/>
            </a:lvl2pPr>
            <a:lvl3pPr>
              <a:buClr>
                <a:schemeClr val="accent1">
                  <a:lumMod val="20000"/>
                  <a:lumOff val="80000"/>
                </a:schemeClr>
              </a:buClr>
              <a:defRPr sz="1800"/>
            </a:lvl3pPr>
            <a:lvl4pPr>
              <a:buClr>
                <a:schemeClr val="accent1">
                  <a:lumMod val="20000"/>
                  <a:lumOff val="80000"/>
                </a:schemeClr>
              </a:buClr>
              <a:defRPr sz="1600"/>
            </a:lvl4pPr>
            <a:lvl5pPr>
              <a:buClr>
                <a:schemeClr val="accent1">
                  <a:lumMod val="20000"/>
                  <a:lumOff val="80000"/>
                </a:schemeClr>
              </a:buCl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  <a:br>
              <a:rPr lang="en-US" dirty="0" smtClean="0"/>
            </a:br>
            <a:r>
              <a:rPr lang="en-US" dirty="0" smtClean="0"/>
              <a:t>Second level</a:t>
            </a:r>
            <a:br>
              <a:rPr lang="en-US" dirty="0" smtClean="0"/>
            </a:br>
            <a:r>
              <a:rPr lang="en-US" dirty="0" smtClean="0"/>
              <a:t>Third level</a:t>
            </a:r>
            <a:br>
              <a:rPr lang="en-US" dirty="0" smtClean="0"/>
            </a:br>
            <a:r>
              <a:rPr lang="en-US" dirty="0" smtClean="0"/>
              <a:t>Fourth level</a:t>
            </a:r>
            <a:br>
              <a:rPr lang="en-US" dirty="0" smtClean="0"/>
            </a:br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idx="12"/>
          </p:nvPr>
        </p:nvSpPr>
        <p:spPr>
          <a:xfrm>
            <a:off x="4714876" y="914400"/>
            <a:ext cx="3362325" cy="218344"/>
          </a:xfrm>
          <a:noFill/>
        </p:spPr>
        <p:txBody>
          <a:bodyPr tIns="274320" anchor="b">
            <a:noAutofit/>
          </a:bodyPr>
          <a:lstStyle>
            <a:lvl1pPr marL="0" indent="0">
              <a:buNone/>
              <a:defRPr sz="1400" b="1" cap="none" baseline="0">
                <a:solidFill>
                  <a:schemeClr val="tx1"/>
                </a:solidFill>
                <a:latin typeface="Script MT Bold" pitchFamily="66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457200" y="434578"/>
            <a:ext cx="8153400" cy="479822"/>
          </a:xfrm>
        </p:spPr>
        <p:txBody>
          <a:bodyPr/>
          <a:lstStyle>
            <a:lvl1pPr algn="ctr">
              <a:defRPr sz="2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00501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38225" y="1257300"/>
            <a:ext cx="2667000" cy="2971800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590550" y="407194"/>
            <a:ext cx="7943850" cy="400050"/>
          </a:xfrm>
          <a:solidFill>
            <a:srgbClr val="694F43"/>
          </a:solidFill>
        </p:spPr>
        <p:txBody>
          <a:bodyPr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66143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25503"/>
            <a:ext cx="8305800" cy="253604"/>
          </a:xfrm>
        </p:spPr>
        <p:txBody>
          <a:bodyPr anchor="b"/>
          <a:lstStyle>
            <a:lvl1pPr algn="ctr">
              <a:defRPr sz="18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285750"/>
            <a:ext cx="9144000" cy="35433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254103"/>
            <a:ext cx="8305800" cy="603647"/>
          </a:xfrm>
        </p:spPr>
        <p:txBody>
          <a:bodyPr>
            <a:normAutofit/>
          </a:bodyPr>
          <a:lstStyle>
            <a:lvl1pPr marL="0" indent="0" algn="ctr">
              <a:lnSpc>
                <a:spcPts val="1400"/>
              </a:lnSpc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0527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estions contac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85850"/>
            <a:ext cx="5111750" cy="3508772"/>
          </a:xfrm>
        </p:spPr>
        <p:txBody>
          <a:bodyPr/>
          <a:lstStyle>
            <a:lvl1pPr>
              <a:defRPr sz="3200">
                <a:solidFill>
                  <a:schemeClr val="tx2"/>
                </a:solidFill>
              </a:defRPr>
            </a:lvl1pPr>
            <a:lvl2pPr>
              <a:defRPr sz="2800">
                <a:solidFill>
                  <a:schemeClr val="tx2"/>
                </a:solidFill>
              </a:defRPr>
            </a:lvl2pPr>
            <a:lvl3pPr>
              <a:defRPr sz="2400">
                <a:solidFill>
                  <a:schemeClr val="tx2"/>
                </a:solidFill>
              </a:defRPr>
            </a:lvl3pPr>
            <a:lvl4pPr>
              <a:defRPr sz="2000">
                <a:solidFill>
                  <a:schemeClr val="tx2"/>
                </a:solidFill>
              </a:defRPr>
            </a:lvl4pPr>
            <a:lvl5pPr>
              <a:defRPr sz="20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1085851"/>
            <a:ext cx="3276600" cy="3280172"/>
          </a:xfrm>
        </p:spPr>
        <p:txBody>
          <a:bodyPr>
            <a:normAutofit/>
          </a:bodyPr>
          <a:lstStyle>
            <a:lvl1pPr marL="0" indent="0">
              <a:lnSpc>
                <a:spcPts val="1600"/>
              </a:lnSpc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1371600" y="434578"/>
            <a:ext cx="6400800" cy="479822"/>
          </a:xfrm>
        </p:spPr>
        <p:txBody>
          <a:bodyPr/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1371600" y="285750"/>
            <a:ext cx="6041400" cy="342900"/>
          </a:xfrm>
        </p:spPr>
        <p:txBody>
          <a:bodyPr>
            <a:normAutofit/>
          </a:bodyPr>
          <a:lstStyle>
            <a:lvl1pPr>
              <a:buFontTx/>
              <a:buNone/>
              <a:defRPr sz="20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431884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nimated Graphic_displ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25" y="7144"/>
            <a:ext cx="9131301" cy="5136356"/>
          </a:xfrm>
          <a:prstGeom prst="rect">
            <a:avLst/>
          </a:prstGeom>
        </p:spPr>
      </p:pic>
      <p:sp>
        <p:nvSpPr>
          <p:cNvPr id="2" name="Title"/>
          <p:cNvSpPr>
            <a:spLocks noGrp="1"/>
          </p:cNvSpPr>
          <p:nvPr>
            <p:ph type="ctrTitle"/>
          </p:nvPr>
        </p:nvSpPr>
        <p:spPr>
          <a:xfrm>
            <a:off x="533401" y="685800"/>
            <a:ext cx="8077199" cy="645319"/>
          </a:xfrm>
        </p:spPr>
        <p:txBody>
          <a:bodyPr anchor="b" anchorCtr="0"/>
          <a:lstStyle>
            <a:lvl1pPr algn="ctr">
              <a:defRPr sz="24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10597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imated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2"/>
          <p:cNvSpPr>
            <a:spLocks noGrp="1"/>
          </p:cNvSpPr>
          <p:nvPr>
            <p:ph type="body" idx="10"/>
          </p:nvPr>
        </p:nvSpPr>
        <p:spPr>
          <a:xfrm>
            <a:off x="685800" y="1371600"/>
            <a:ext cx="7772400" cy="514350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/>
                </a:solidFill>
                <a:latin typeface="Script MT Bold" pitchFamily="66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Title"/>
          <p:cNvSpPr>
            <a:spLocks noGrp="1"/>
          </p:cNvSpPr>
          <p:nvPr>
            <p:ph type="ctrTitle"/>
          </p:nvPr>
        </p:nvSpPr>
        <p:spPr>
          <a:xfrm>
            <a:off x="1752600" y="971550"/>
            <a:ext cx="5410200" cy="645319"/>
          </a:xfrm>
        </p:spPr>
        <p:txBody>
          <a:bodyPr anchor="b" anchorCtr="0"/>
          <a:lstStyle>
            <a:lvl1pPr algn="ctr">
              <a:defRPr sz="3600">
                <a:solidFill>
                  <a:schemeClr val="tx1"/>
                </a:solidFill>
                <a:latin typeface="Script MT Bold" pitchFamily="66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15238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imated Agenda/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2638425" y="2194917"/>
            <a:ext cx="5867400" cy="62865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600" baseline="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400051"/>
            <a:ext cx="8153400" cy="479822"/>
          </a:xfrm>
        </p:spPr>
        <p:txBody>
          <a:bodyPr/>
          <a:lstStyle>
            <a:lvl1pPr algn="ctr">
              <a:defRPr sz="2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1447800" y="742950"/>
            <a:ext cx="6248400" cy="342900"/>
          </a:xfrm>
        </p:spPr>
        <p:txBody>
          <a:bodyPr>
            <a:normAutofit/>
          </a:bodyPr>
          <a:lstStyle>
            <a:lvl1pPr algn="ctr">
              <a:buFontTx/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2638425" y="1212651"/>
            <a:ext cx="5867400" cy="62865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600" baseline="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2638425" y="1703784"/>
            <a:ext cx="5867400" cy="62865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600" baseline="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2638425" y="2686050"/>
            <a:ext cx="5867400" cy="62865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600" baseline="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imate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5400" y="1085850"/>
            <a:ext cx="3429000" cy="28575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085850"/>
            <a:ext cx="3429000" cy="2857500"/>
          </a:xfrm>
        </p:spPr>
        <p:txBody>
          <a:bodyPr>
            <a:normAutofit/>
          </a:bodyPr>
          <a:lstStyle>
            <a:lvl1pPr>
              <a:defRPr sz="1800" baseline="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533400" y="434578"/>
            <a:ext cx="8077200" cy="479822"/>
          </a:xfrm>
        </p:spPr>
        <p:txBody>
          <a:bodyPr/>
          <a:lstStyle>
            <a:lvl1pPr algn="ctr">
              <a:defRPr sz="2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533400" y="742950"/>
            <a:ext cx="8077200" cy="342900"/>
          </a:xfrm>
        </p:spPr>
        <p:txBody>
          <a:bodyPr>
            <a:normAutofit/>
          </a:bodyPr>
          <a:lstStyle>
            <a:lvl1pPr algn="ctr">
              <a:buFontTx/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imated Two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762000" y="1543050"/>
            <a:ext cx="5562600" cy="1143000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  <a:br>
              <a:rPr lang="en-US" dirty="0" smtClean="0"/>
            </a:br>
            <a:r>
              <a:rPr lang="en-US" dirty="0" smtClean="0"/>
              <a:t>Level 2</a:t>
            </a:r>
            <a:br>
              <a:rPr lang="en-US" dirty="0" smtClean="0"/>
            </a:br>
            <a:r>
              <a:rPr lang="en-US" dirty="0" smtClean="0"/>
              <a:t>Level 3</a:t>
            </a:r>
            <a:br>
              <a:rPr lang="en-US" dirty="0" smtClean="0"/>
            </a:br>
            <a:r>
              <a:rPr lang="en-US" dirty="0" smtClean="0"/>
              <a:t>Level 4</a:t>
            </a:r>
            <a:br>
              <a:rPr lang="en-US" dirty="0" smtClean="0"/>
            </a:br>
            <a:r>
              <a:rPr lang="en-US" dirty="0" smtClean="0"/>
              <a:t>Level 5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half" idx="15" hasCustomPrompt="1"/>
          </p:nvPr>
        </p:nvSpPr>
        <p:spPr>
          <a:xfrm>
            <a:off x="800100" y="2628900"/>
            <a:ext cx="5448300" cy="1143000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  <a:br>
              <a:rPr lang="en-US" dirty="0" smtClean="0"/>
            </a:br>
            <a:r>
              <a:rPr lang="en-US" dirty="0" smtClean="0"/>
              <a:t>Level 2</a:t>
            </a:r>
            <a:br>
              <a:rPr lang="en-US" dirty="0" smtClean="0"/>
            </a:br>
            <a:r>
              <a:rPr lang="en-US" dirty="0" smtClean="0"/>
              <a:t>Level 3</a:t>
            </a:r>
            <a:br>
              <a:rPr lang="en-US" dirty="0" smtClean="0"/>
            </a:br>
            <a:r>
              <a:rPr lang="en-US" dirty="0" smtClean="0"/>
              <a:t>Level 4</a:t>
            </a:r>
            <a:br>
              <a:rPr lang="en-US" dirty="0" smtClean="0"/>
            </a:br>
            <a:r>
              <a:rPr lang="en-US" dirty="0" smtClean="0"/>
              <a:t>Level 5</a:t>
            </a:r>
            <a:endParaRPr lang="en-US" dirty="0"/>
          </a:p>
        </p:txBody>
      </p:sp>
      <p:sp>
        <p:nvSpPr>
          <p:cNvPr id="12" name="subtitle"/>
          <p:cNvSpPr>
            <a:spLocks noGrp="1"/>
          </p:cNvSpPr>
          <p:nvPr>
            <p:ph type="body" sz="quarter" idx="13"/>
          </p:nvPr>
        </p:nvSpPr>
        <p:spPr>
          <a:xfrm>
            <a:off x="590550" y="757238"/>
            <a:ext cx="7943850" cy="285750"/>
          </a:xfrm>
          <a:solidFill>
            <a:srgbClr val="694F43"/>
          </a:solidFill>
        </p:spPr>
        <p:txBody>
          <a:bodyPr>
            <a:normAutofit/>
          </a:bodyPr>
          <a:lstStyle>
            <a:lvl1pPr algn="ctr">
              <a:buFontTx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9" name="Title 13"/>
          <p:cNvSpPr>
            <a:spLocks noGrp="1"/>
          </p:cNvSpPr>
          <p:nvPr>
            <p:ph type="title"/>
          </p:nvPr>
        </p:nvSpPr>
        <p:spPr>
          <a:xfrm>
            <a:off x="590550" y="407194"/>
            <a:ext cx="7943850" cy="400050"/>
          </a:xfrm>
          <a:solidFill>
            <a:srgbClr val="694F43"/>
          </a:solidFill>
        </p:spPr>
        <p:txBody>
          <a:bodyPr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imated Thre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>
            <a:spLocks noGrp="1"/>
          </p:cNvSpPr>
          <p:nvPr>
            <p:ph sz="half" idx="1"/>
          </p:nvPr>
        </p:nvSpPr>
        <p:spPr>
          <a:xfrm>
            <a:off x="3429000" y="1428751"/>
            <a:ext cx="2514600" cy="1543049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304800" y="2286000"/>
            <a:ext cx="2514600" cy="1543050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Content Placeholder 3"/>
          <p:cNvSpPr>
            <a:spLocks noGrp="1"/>
          </p:cNvSpPr>
          <p:nvPr>
            <p:ph sz="half" idx="14"/>
          </p:nvPr>
        </p:nvSpPr>
        <p:spPr>
          <a:xfrm>
            <a:off x="6324600" y="2400300"/>
            <a:ext cx="2514600" cy="1543050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subtitle"/>
          <p:cNvSpPr>
            <a:spLocks noGrp="1"/>
          </p:cNvSpPr>
          <p:nvPr>
            <p:ph type="body" sz="quarter" idx="13"/>
          </p:nvPr>
        </p:nvSpPr>
        <p:spPr>
          <a:xfrm>
            <a:off x="590550" y="757238"/>
            <a:ext cx="7943850" cy="285750"/>
          </a:xfrm>
          <a:solidFill>
            <a:srgbClr val="694F43"/>
          </a:solidFill>
        </p:spPr>
        <p:txBody>
          <a:bodyPr>
            <a:normAutofit/>
          </a:bodyPr>
          <a:lstStyle>
            <a:lvl1pPr algn="ctr">
              <a:buFontTx/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itle 13"/>
          <p:cNvSpPr>
            <a:spLocks noGrp="1"/>
          </p:cNvSpPr>
          <p:nvPr>
            <p:ph type="title"/>
          </p:nvPr>
        </p:nvSpPr>
        <p:spPr>
          <a:xfrm>
            <a:off x="590550" y="407194"/>
            <a:ext cx="7943850" cy="400050"/>
          </a:xfrm>
          <a:solidFill>
            <a:srgbClr val="694F43"/>
          </a:solidFill>
        </p:spPr>
        <p:txBody>
          <a:bodyPr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imated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914400"/>
            <a:ext cx="3352800" cy="218344"/>
          </a:xfrm>
          <a:noFill/>
        </p:spPr>
        <p:txBody>
          <a:bodyPr tIns="274320" anchor="b">
            <a:noAutofit/>
          </a:bodyPr>
          <a:lstStyle>
            <a:lvl1pPr marL="0" indent="0">
              <a:buNone/>
              <a:defRPr sz="1400" b="0" cap="none" baseline="0">
                <a:solidFill>
                  <a:schemeClr val="tx1"/>
                </a:solidFill>
                <a:latin typeface="Script MT Bold" pitchFamily="66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1121569"/>
            <a:ext cx="3352800" cy="291465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buClr>
                <a:schemeClr val="accent1">
                  <a:lumMod val="20000"/>
                  <a:lumOff val="80000"/>
                </a:schemeClr>
              </a:buClr>
              <a:defRPr sz="1600"/>
            </a:lvl1pPr>
            <a:lvl2pPr>
              <a:lnSpc>
                <a:spcPct val="100000"/>
              </a:lnSpc>
              <a:buClr>
                <a:schemeClr val="accent1">
                  <a:lumMod val="20000"/>
                  <a:lumOff val="80000"/>
                </a:schemeClr>
              </a:buClr>
              <a:defRPr sz="2000"/>
            </a:lvl2pPr>
            <a:lvl3pPr>
              <a:lnSpc>
                <a:spcPct val="100000"/>
              </a:lnSpc>
              <a:buClr>
                <a:schemeClr val="accent1">
                  <a:lumMod val="20000"/>
                  <a:lumOff val="80000"/>
                </a:schemeClr>
              </a:buClr>
              <a:defRPr sz="1800"/>
            </a:lvl3pPr>
            <a:lvl4pPr>
              <a:lnSpc>
                <a:spcPct val="100000"/>
              </a:lnSpc>
              <a:buClr>
                <a:schemeClr val="accent1">
                  <a:lumMod val="20000"/>
                  <a:lumOff val="80000"/>
                </a:schemeClr>
              </a:buClr>
              <a:defRPr sz="1600"/>
            </a:lvl4pPr>
            <a:lvl5pPr>
              <a:lnSpc>
                <a:spcPct val="100000"/>
              </a:lnSpc>
              <a:buClr>
                <a:schemeClr val="accent1">
                  <a:lumMod val="20000"/>
                  <a:lumOff val="80000"/>
                </a:schemeClr>
              </a:buCl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  <a:br>
              <a:rPr lang="en-US" dirty="0" smtClean="0"/>
            </a:br>
            <a:r>
              <a:rPr lang="en-US" dirty="0" smtClean="0"/>
              <a:t>Second level</a:t>
            </a:r>
            <a:br>
              <a:rPr lang="en-US" dirty="0" smtClean="0"/>
            </a:br>
            <a:r>
              <a:rPr lang="en-US" dirty="0" smtClean="0"/>
              <a:t>Third level</a:t>
            </a:r>
            <a:br>
              <a:rPr lang="en-US" dirty="0" smtClean="0"/>
            </a:br>
            <a:r>
              <a:rPr lang="en-US" dirty="0" smtClean="0"/>
              <a:t>Fourth level</a:t>
            </a:r>
            <a:br>
              <a:rPr lang="en-US" dirty="0" smtClean="0"/>
            </a:br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00600" y="1143000"/>
            <a:ext cx="3429000" cy="2914650"/>
          </a:xfrm>
        </p:spPr>
        <p:txBody>
          <a:bodyPr>
            <a:normAutofit/>
          </a:bodyPr>
          <a:lstStyle>
            <a:lvl1pPr>
              <a:buClr>
                <a:schemeClr val="accent1">
                  <a:lumMod val="20000"/>
                  <a:lumOff val="80000"/>
                </a:schemeClr>
              </a:buClr>
              <a:defRPr sz="1600"/>
            </a:lvl1pPr>
            <a:lvl2pPr>
              <a:buClr>
                <a:schemeClr val="accent1">
                  <a:lumMod val="20000"/>
                  <a:lumOff val="80000"/>
                </a:schemeClr>
              </a:buClr>
              <a:defRPr sz="2000"/>
            </a:lvl2pPr>
            <a:lvl3pPr>
              <a:buClr>
                <a:schemeClr val="accent1">
                  <a:lumMod val="20000"/>
                  <a:lumOff val="80000"/>
                </a:schemeClr>
              </a:buClr>
              <a:defRPr sz="1800"/>
            </a:lvl3pPr>
            <a:lvl4pPr>
              <a:buClr>
                <a:schemeClr val="accent1">
                  <a:lumMod val="20000"/>
                  <a:lumOff val="80000"/>
                </a:schemeClr>
              </a:buClr>
              <a:defRPr sz="1600"/>
            </a:lvl4pPr>
            <a:lvl5pPr>
              <a:buClr>
                <a:schemeClr val="accent1">
                  <a:lumMod val="20000"/>
                  <a:lumOff val="80000"/>
                </a:schemeClr>
              </a:buCl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  <a:br>
              <a:rPr lang="en-US" dirty="0" smtClean="0"/>
            </a:br>
            <a:r>
              <a:rPr lang="en-US" dirty="0" smtClean="0"/>
              <a:t>Second level</a:t>
            </a:r>
            <a:br>
              <a:rPr lang="en-US" dirty="0" smtClean="0"/>
            </a:br>
            <a:r>
              <a:rPr lang="en-US" dirty="0" smtClean="0"/>
              <a:t>Third level</a:t>
            </a:r>
            <a:br>
              <a:rPr lang="en-US" dirty="0" smtClean="0"/>
            </a:br>
            <a:r>
              <a:rPr lang="en-US" dirty="0" smtClean="0"/>
              <a:t>Fourth level</a:t>
            </a:r>
            <a:br>
              <a:rPr lang="en-US" dirty="0" smtClean="0"/>
            </a:br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idx="12"/>
          </p:nvPr>
        </p:nvSpPr>
        <p:spPr>
          <a:xfrm>
            <a:off x="4714876" y="914400"/>
            <a:ext cx="3362325" cy="218344"/>
          </a:xfrm>
          <a:noFill/>
        </p:spPr>
        <p:txBody>
          <a:bodyPr tIns="274320" anchor="b">
            <a:noAutofit/>
          </a:bodyPr>
          <a:lstStyle>
            <a:lvl1pPr marL="0" indent="0">
              <a:buNone/>
              <a:defRPr sz="1400" b="1" cap="none" baseline="0">
                <a:solidFill>
                  <a:schemeClr val="tx1"/>
                </a:solidFill>
                <a:latin typeface="Script MT Bold" pitchFamily="66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457200" y="434578"/>
            <a:ext cx="8153400" cy="479822"/>
          </a:xfrm>
        </p:spPr>
        <p:txBody>
          <a:bodyPr/>
          <a:lstStyle>
            <a:lvl1pPr algn="ctr">
              <a:defRPr sz="2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microsoft.com/office/2007/relationships/media" Target="../media/media1.wmv"/><Relationship Id="rId15" Type="http://schemas.openxmlformats.org/officeDocument/2006/relationships/video" Target="../media/media1.wmv"/><Relationship Id="rId16" Type="http://schemas.openxmlformats.org/officeDocument/2006/relationships/image" Target="../media/image1.png"/><Relationship Id="rId17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4.xml"/><Relationship Id="rId13" Type="http://schemas.openxmlformats.org/officeDocument/2006/relationships/theme" Target="../theme/theme2.xml"/><Relationship Id="rId14" Type="http://schemas.openxmlformats.org/officeDocument/2006/relationships/image" Target="../media/image5.png"/><Relationship Id="rId15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lack_thumbtack_jumping_sml_final.mov">
            <a:hlinkClick r:id="" action="ppaction://media"/>
          </p:cNvPr>
          <p:cNvPicPr>
            <a:picLocks noChangeAspect="1"/>
          </p:cNvPicPr>
          <p:nvPr userDrawn="1">
            <a:videoFile r:link="rId15"/>
            <p:extLst>
              <p:ext uri="{DAA4B4D4-6D71-4841-9C94-3DE7FCFB9230}">
                <p14:media xmlns:p14="http://schemas.microsoft.com/office/powerpoint/2010/main" r:embed="rId14"/>
              </p:ext>
            </p:extLst>
          </p:nvPr>
        </p:nvPicPr>
        <p:blipFill>
          <a:blip r:embed="rId16">
            <a:lum bright="5000" contrast="4000"/>
          </a:blip>
          <a:stretch>
            <a:fillRect/>
          </a:stretch>
        </p:blipFill>
        <p:spPr>
          <a:xfrm>
            <a:off x="0" y="4098131"/>
            <a:ext cx="9144000" cy="104536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25" y="7144"/>
            <a:ext cx="9131301" cy="5136356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800100"/>
            <a:ext cx="7010400" cy="3028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  <a:br>
              <a:rPr lang="en-US" dirty="0" smtClean="0"/>
            </a:br>
            <a:r>
              <a:rPr lang="en-US" dirty="0" smtClean="0"/>
              <a:t>Second level</a:t>
            </a:r>
            <a:br>
              <a:rPr lang="en-US" dirty="0" smtClean="0"/>
            </a:br>
            <a:r>
              <a:rPr lang="en-US" dirty="0" smtClean="0"/>
              <a:t>Third level</a:t>
            </a:r>
            <a:br>
              <a:rPr lang="en-US" dirty="0" smtClean="0"/>
            </a:br>
            <a:r>
              <a:rPr lang="en-US" dirty="0" smtClean="0"/>
              <a:t>Fourth level</a:t>
            </a:r>
            <a:br>
              <a:rPr lang="en-US" dirty="0" smtClean="0"/>
            </a:br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20278"/>
            <a:ext cx="8153400" cy="47982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6" r:id="rId2"/>
    <p:sldLayoutId id="2147483670" r:id="rId3"/>
    <p:sldLayoutId id="2147483669" r:id="rId4"/>
    <p:sldLayoutId id="2147483660" r:id="rId5"/>
    <p:sldLayoutId id="2147483652" r:id="rId6"/>
    <p:sldLayoutId id="2147483661" r:id="rId7"/>
    <p:sldLayoutId id="2147483662" r:id="rId8"/>
    <p:sldLayoutId id="2147483653" r:id="rId9"/>
    <p:sldLayoutId id="2147483656" r:id="rId10"/>
    <p:sldLayoutId id="2147483657" r:id="rId11"/>
    <p:sldLayoutId id="2147483664" r:id="rId12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3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 vol="80000">
                <p:cTn id="12" repeatCount="indefinite" fill="remove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</p:childTnLst>
        </p:cTn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2800" b="1" kern="1200" baseline="0">
          <a:solidFill>
            <a:schemeClr val="tx1"/>
          </a:solidFill>
          <a:latin typeface="Script MT Bold" pitchFamily="66" charset="0"/>
          <a:ea typeface="+mj-ea"/>
          <a:cs typeface="Segoe UI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ct val="20000"/>
        </a:spcBef>
        <a:buClr>
          <a:schemeClr val="accent1">
            <a:lumMod val="20000"/>
            <a:lumOff val="80000"/>
          </a:schemeClr>
        </a:buClr>
        <a:buSzPct val="70000"/>
        <a:buFont typeface="Arial" pitchFamily="34" charset="0"/>
        <a:buNone/>
        <a:defRPr sz="2400" kern="1200">
          <a:solidFill>
            <a:schemeClr val="tx1"/>
          </a:solidFill>
          <a:latin typeface="Script MT Bold" pitchFamily="66" charset="0"/>
          <a:ea typeface="+mn-ea"/>
          <a:cs typeface="Segoe UI" pitchFamily="34" charset="0"/>
        </a:defRPr>
      </a:lvl1pPr>
      <a:lvl2pPr marL="457200" indent="0" algn="l" defTabSz="914400" rtl="0" eaLnBrk="1" latinLnBrk="0" hangingPunct="1">
        <a:lnSpc>
          <a:spcPct val="100000"/>
        </a:lnSpc>
        <a:spcBef>
          <a:spcPct val="20000"/>
        </a:spcBef>
        <a:buClr>
          <a:schemeClr val="accent1">
            <a:lumMod val="20000"/>
            <a:lumOff val="80000"/>
          </a:schemeClr>
        </a:buClr>
        <a:buSzPct val="70000"/>
        <a:buFont typeface="Arial" pitchFamily="34" charset="0"/>
        <a:buNone/>
        <a:defRPr sz="2800" kern="1200">
          <a:solidFill>
            <a:schemeClr val="tx2">
              <a:lumMod val="75000"/>
            </a:schemeClr>
          </a:solidFill>
          <a:latin typeface="+mn-lt"/>
          <a:ea typeface="+mn-ea"/>
          <a:cs typeface="Segoe UI" pitchFamily="34" charset="0"/>
        </a:defRPr>
      </a:lvl2pPr>
      <a:lvl3pPr marL="914400" indent="0" algn="l" defTabSz="914400" rtl="0" eaLnBrk="1" latinLnBrk="0" hangingPunct="1">
        <a:lnSpc>
          <a:spcPct val="100000"/>
        </a:lnSpc>
        <a:spcBef>
          <a:spcPct val="20000"/>
        </a:spcBef>
        <a:buClr>
          <a:schemeClr val="accent1">
            <a:lumMod val="20000"/>
            <a:lumOff val="80000"/>
          </a:schemeClr>
        </a:buClr>
        <a:buSzPct val="70000"/>
        <a:buFont typeface="Arial" pitchFamily="34" charset="0"/>
        <a:buNone/>
        <a:defRPr sz="2400" kern="1200">
          <a:solidFill>
            <a:schemeClr val="tx2">
              <a:lumMod val="75000"/>
            </a:schemeClr>
          </a:solidFill>
          <a:latin typeface="+mn-lt"/>
          <a:ea typeface="+mn-ea"/>
          <a:cs typeface="Segoe UI" pitchFamily="34" charset="0"/>
        </a:defRPr>
      </a:lvl3pPr>
      <a:lvl4pPr marL="1371600" indent="0" algn="l" defTabSz="914400" rtl="0" eaLnBrk="1" latinLnBrk="0" hangingPunct="1">
        <a:lnSpc>
          <a:spcPct val="100000"/>
        </a:lnSpc>
        <a:spcBef>
          <a:spcPct val="20000"/>
        </a:spcBef>
        <a:buClr>
          <a:schemeClr val="accent1">
            <a:lumMod val="20000"/>
            <a:lumOff val="80000"/>
          </a:schemeClr>
        </a:buClr>
        <a:buSzPct val="70000"/>
        <a:buFont typeface="Arial" pitchFamily="34" charset="0"/>
        <a:buNone/>
        <a:defRPr sz="2000" kern="1200">
          <a:solidFill>
            <a:schemeClr val="tx2">
              <a:lumMod val="75000"/>
            </a:schemeClr>
          </a:solidFill>
          <a:latin typeface="+mn-lt"/>
          <a:ea typeface="+mn-ea"/>
          <a:cs typeface="Segoe UI" pitchFamily="34" charset="0"/>
        </a:defRPr>
      </a:lvl4pPr>
      <a:lvl5pPr marL="1828800" indent="0" algn="l" defTabSz="914400" rtl="0" eaLnBrk="1" latinLnBrk="0" hangingPunct="1">
        <a:lnSpc>
          <a:spcPct val="100000"/>
        </a:lnSpc>
        <a:spcBef>
          <a:spcPct val="20000"/>
        </a:spcBef>
        <a:buClr>
          <a:schemeClr val="accent1">
            <a:lumMod val="20000"/>
            <a:lumOff val="80000"/>
          </a:schemeClr>
        </a:buClr>
        <a:buSzPct val="70000"/>
        <a:buFont typeface="Arial" pitchFamily="34" charset="0"/>
        <a:buNone/>
        <a:defRPr sz="2000" kern="1200">
          <a:solidFill>
            <a:schemeClr val="tx2">
              <a:lumMod val="75000"/>
            </a:schemeClr>
          </a:solidFill>
          <a:latin typeface="+mn-lt"/>
          <a:ea typeface="+mn-ea"/>
          <a:cs typeface="Segoe UI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till_tacks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bulletin_board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25" y="7144"/>
            <a:ext cx="9131301" cy="5136356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800100"/>
            <a:ext cx="7010400" cy="3028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  <a:br>
              <a:rPr lang="en-US" dirty="0" smtClean="0"/>
            </a:br>
            <a:r>
              <a:rPr lang="en-US" dirty="0" smtClean="0"/>
              <a:t>Second level</a:t>
            </a:r>
            <a:br>
              <a:rPr lang="en-US" dirty="0" smtClean="0"/>
            </a:br>
            <a:r>
              <a:rPr lang="en-US" dirty="0" smtClean="0"/>
              <a:t>Third level</a:t>
            </a:r>
            <a:br>
              <a:rPr lang="en-US" dirty="0" smtClean="0"/>
            </a:br>
            <a:r>
              <a:rPr lang="en-US" dirty="0" smtClean="0"/>
              <a:t>Fourth level</a:t>
            </a:r>
            <a:br>
              <a:rPr lang="en-US" dirty="0" smtClean="0"/>
            </a:br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20278"/>
            <a:ext cx="8153400" cy="47982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2989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</p:sldLayoutIdLst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2800" b="1" kern="1200" baseline="0">
          <a:solidFill>
            <a:schemeClr val="tx1"/>
          </a:solidFill>
          <a:latin typeface="Script MT Bold" pitchFamily="66" charset="0"/>
          <a:ea typeface="+mj-ea"/>
          <a:cs typeface="Segoe UI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ct val="20000"/>
        </a:spcBef>
        <a:buClr>
          <a:schemeClr val="accent1">
            <a:lumMod val="20000"/>
            <a:lumOff val="80000"/>
          </a:schemeClr>
        </a:buClr>
        <a:buSzPct val="70000"/>
        <a:buFont typeface="Arial" pitchFamily="34" charset="0"/>
        <a:buNone/>
        <a:defRPr sz="2400" kern="1200">
          <a:solidFill>
            <a:schemeClr val="tx1"/>
          </a:solidFill>
          <a:latin typeface="Script MT Bold" pitchFamily="66" charset="0"/>
          <a:ea typeface="+mn-ea"/>
          <a:cs typeface="Segoe UI" pitchFamily="34" charset="0"/>
        </a:defRPr>
      </a:lvl1pPr>
      <a:lvl2pPr marL="457200" indent="0" algn="l" defTabSz="914400" rtl="0" eaLnBrk="1" latinLnBrk="0" hangingPunct="1">
        <a:lnSpc>
          <a:spcPct val="100000"/>
        </a:lnSpc>
        <a:spcBef>
          <a:spcPct val="20000"/>
        </a:spcBef>
        <a:buClr>
          <a:schemeClr val="accent1">
            <a:lumMod val="20000"/>
            <a:lumOff val="80000"/>
          </a:schemeClr>
        </a:buClr>
        <a:buSzPct val="70000"/>
        <a:buFont typeface="Arial" pitchFamily="34" charset="0"/>
        <a:buNone/>
        <a:defRPr sz="2800" kern="1200">
          <a:solidFill>
            <a:schemeClr val="tx2">
              <a:lumMod val="75000"/>
            </a:schemeClr>
          </a:solidFill>
          <a:latin typeface="+mn-lt"/>
          <a:ea typeface="+mn-ea"/>
          <a:cs typeface="Segoe UI" pitchFamily="34" charset="0"/>
        </a:defRPr>
      </a:lvl2pPr>
      <a:lvl3pPr marL="914400" indent="0" algn="l" defTabSz="914400" rtl="0" eaLnBrk="1" latinLnBrk="0" hangingPunct="1">
        <a:lnSpc>
          <a:spcPct val="100000"/>
        </a:lnSpc>
        <a:spcBef>
          <a:spcPct val="20000"/>
        </a:spcBef>
        <a:buClr>
          <a:schemeClr val="accent1">
            <a:lumMod val="20000"/>
            <a:lumOff val="80000"/>
          </a:schemeClr>
        </a:buClr>
        <a:buSzPct val="70000"/>
        <a:buFont typeface="Arial" pitchFamily="34" charset="0"/>
        <a:buNone/>
        <a:defRPr sz="2400" kern="1200">
          <a:solidFill>
            <a:schemeClr val="tx2">
              <a:lumMod val="75000"/>
            </a:schemeClr>
          </a:solidFill>
          <a:latin typeface="+mn-lt"/>
          <a:ea typeface="+mn-ea"/>
          <a:cs typeface="Segoe UI" pitchFamily="34" charset="0"/>
        </a:defRPr>
      </a:lvl3pPr>
      <a:lvl4pPr marL="1371600" indent="0" algn="l" defTabSz="914400" rtl="0" eaLnBrk="1" latinLnBrk="0" hangingPunct="1">
        <a:lnSpc>
          <a:spcPct val="100000"/>
        </a:lnSpc>
        <a:spcBef>
          <a:spcPct val="20000"/>
        </a:spcBef>
        <a:buClr>
          <a:schemeClr val="accent1">
            <a:lumMod val="20000"/>
            <a:lumOff val="80000"/>
          </a:schemeClr>
        </a:buClr>
        <a:buSzPct val="70000"/>
        <a:buFont typeface="Arial" pitchFamily="34" charset="0"/>
        <a:buNone/>
        <a:defRPr sz="2000" kern="1200">
          <a:solidFill>
            <a:schemeClr val="tx2">
              <a:lumMod val="75000"/>
            </a:schemeClr>
          </a:solidFill>
          <a:latin typeface="+mn-lt"/>
          <a:ea typeface="+mn-ea"/>
          <a:cs typeface="Segoe UI" pitchFamily="34" charset="0"/>
        </a:defRPr>
      </a:lvl4pPr>
      <a:lvl5pPr marL="1828800" indent="0" algn="l" defTabSz="914400" rtl="0" eaLnBrk="1" latinLnBrk="0" hangingPunct="1">
        <a:lnSpc>
          <a:spcPct val="100000"/>
        </a:lnSpc>
        <a:spcBef>
          <a:spcPct val="20000"/>
        </a:spcBef>
        <a:buClr>
          <a:schemeClr val="accent1">
            <a:lumMod val="20000"/>
            <a:lumOff val="80000"/>
          </a:schemeClr>
        </a:buClr>
        <a:buSzPct val="70000"/>
        <a:buFont typeface="Arial" pitchFamily="34" charset="0"/>
        <a:buNone/>
        <a:defRPr sz="2000" kern="1200">
          <a:solidFill>
            <a:schemeClr val="tx2">
              <a:lumMod val="75000"/>
            </a:schemeClr>
          </a:solidFill>
          <a:latin typeface="+mn-lt"/>
          <a:ea typeface="+mn-ea"/>
          <a:cs typeface="Segoe UI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4" Type="http://schemas.openxmlformats.org/officeDocument/2006/relationships/image" Target="../media/image10.png"/><Relationship Id="rId5" Type="http://schemas.openxmlformats.org/officeDocument/2006/relationships/image" Target="../media/image12.png"/><Relationship Id="rId6" Type="http://schemas.openxmlformats.org/officeDocument/2006/relationships/image" Target="../media/image8.png"/><Relationship Id="rId7" Type="http://schemas.openxmlformats.org/officeDocument/2006/relationships/hyperlink" Target="http://www.tale.edu.au" TargetMode="External"/><Relationship Id="rId1" Type="http://schemas.openxmlformats.org/officeDocument/2006/relationships/slideLayout" Target="../slideLayouts/slideLayout6.xml"/><Relationship Id="rId2" Type="http://schemas.openxmlformats.org/officeDocument/2006/relationships/hyperlink" Target="http://tale.edu.au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4" Type="http://schemas.openxmlformats.org/officeDocument/2006/relationships/image" Target="../media/image12.png"/><Relationship Id="rId5" Type="http://schemas.openxmlformats.org/officeDocument/2006/relationships/image" Target="../media/image27.JP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Relationship Id="rId3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4" Type="http://schemas.openxmlformats.org/officeDocument/2006/relationships/hyperlink" Target="http://teachingictk12.wikispaces.com/" TargetMode="External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teachingictk12.wikispaces.com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3.xml"/><Relationship Id="rId2" Type="http://schemas.openxmlformats.org/officeDocument/2006/relationships/diagramData" Target="../diagrams/data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edorigami.wikispaces.com/file/view/Bloom's+quicksheets.pdf" TargetMode="External"/><Relationship Id="rId4" Type="http://schemas.openxmlformats.org/officeDocument/2006/relationships/image" Target="../media/image13.JPG"/><Relationship Id="rId5" Type="http://schemas.openxmlformats.org/officeDocument/2006/relationships/image" Target="../media/image10.png"/><Relationship Id="rId6" Type="http://schemas.openxmlformats.org/officeDocument/2006/relationships/hyperlink" Target="https://edorigami.wikispaces.com/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G"/></Relationships>
</file>

<file path=ppt/slides/_rels/slide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0.png"/><Relationship Id="rId12" Type="http://schemas.openxmlformats.org/officeDocument/2006/relationships/image" Target="../media/image21.JP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5.png"/><Relationship Id="rId3" Type="http://schemas.openxmlformats.org/officeDocument/2006/relationships/image" Target="../media/image10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image" Target="../media/image12.png"/><Relationship Id="rId7" Type="http://schemas.openxmlformats.org/officeDocument/2006/relationships/image" Target="../media/image18.png"/><Relationship Id="rId8" Type="http://schemas.openxmlformats.org/officeDocument/2006/relationships/image" Target="../media/image8.png"/><Relationship Id="rId9" Type="http://schemas.openxmlformats.org/officeDocument/2006/relationships/image" Target="../media/image19.png"/><Relationship Id="rId10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lrrpublic.cli.det.nsw.edu.au/lrrSecure/Sites/Web/12058/" TargetMode="External"/><Relationship Id="rId4" Type="http://schemas.openxmlformats.org/officeDocument/2006/relationships/image" Target="../media/image22.JP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1" Type="http://schemas.openxmlformats.org/officeDocument/2006/relationships/diagramColors" Target="../diagrams/colors2.xml"/><Relationship Id="rId12" Type="http://schemas.microsoft.com/office/2007/relationships/diagramDrawing" Target="../diagrams/drawing2.xml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.png"/><Relationship Id="rId3" Type="http://schemas.openxmlformats.org/officeDocument/2006/relationships/image" Target="../media/image10.png"/><Relationship Id="rId4" Type="http://schemas.openxmlformats.org/officeDocument/2006/relationships/image" Target="../media/image12.png"/><Relationship Id="rId5" Type="http://schemas.openxmlformats.org/officeDocument/2006/relationships/hyperlink" Target="http://enterprisewin.det.nsw.edu.au/schoolsclas/clas/index.shtm" TargetMode="External"/><Relationship Id="rId6" Type="http://schemas.openxmlformats.org/officeDocument/2006/relationships/image" Target="../media/image24.JPG"/><Relationship Id="rId7" Type="http://schemas.openxmlformats.org/officeDocument/2006/relationships/hyperlink" Target="http://enterprisewin.det.nsw.edu.au/schoolsclas/clas/files/CLAS_flyer.pdf" TargetMode="External"/><Relationship Id="rId8" Type="http://schemas.openxmlformats.org/officeDocument/2006/relationships/diagramData" Target="../diagrams/data2.xml"/><Relationship Id="rId9" Type="http://schemas.openxmlformats.org/officeDocument/2006/relationships/diagramLayout" Target="../diagrams/layout2.xml"/><Relationship Id="rId10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aper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2942">
            <a:off x="1876426" y="716859"/>
            <a:ext cx="5133975" cy="1797741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>
                <a:latin typeface="Perpetua" pitchFamily="18" charset="0"/>
              </a:rPr>
              <a:t>Ariane Skapetis</a:t>
            </a:r>
          </a:p>
          <a:p>
            <a:r>
              <a:rPr lang="en-US" dirty="0" smtClean="0">
                <a:latin typeface="Perpetua" pitchFamily="18" charset="0"/>
              </a:rPr>
              <a:t>ICT consultant K-12</a:t>
            </a:r>
            <a:endParaRPr lang="en-US" dirty="0">
              <a:latin typeface="Perpetua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latin typeface="Planet Benson 2" pitchFamily="2" charset="0"/>
              </a:rPr>
              <a:t>Integrating  ICT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8" name="tack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4" y="571500"/>
            <a:ext cx="457197" cy="4571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425709"/>
            <a:ext cx="8000999" cy="330650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3275019"/>
            <a:ext cx="457199" cy="45719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925" y="3303594"/>
            <a:ext cx="457199" cy="45719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450" y="282834"/>
            <a:ext cx="457198" cy="457199"/>
          </a:xfrm>
          <a:prstGeom prst="rect">
            <a:avLst/>
          </a:prstGeom>
        </p:spPr>
      </p:pic>
      <p:pic>
        <p:nvPicPr>
          <p:cNvPr id="6" name="tack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09550"/>
            <a:ext cx="457197" cy="45719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4953000" y="3714750"/>
            <a:ext cx="29517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7"/>
              </a:rPr>
              <a:t>http://</a:t>
            </a:r>
            <a:r>
              <a:rPr lang="en-US" dirty="0" err="1">
                <a:hlinkClick r:id="rId7"/>
              </a:rPr>
              <a:t>www.tale.edu.au</a:t>
            </a:r>
            <a:r>
              <a:rPr lang="en-US" dirty="0">
                <a:hlinkClick r:id="rId7"/>
              </a:rPr>
              <a:t>/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7568">
            <a:off x="726976" y="1211868"/>
            <a:ext cx="3880047" cy="1850088"/>
          </a:xfrm>
        </p:spPr>
      </p:pic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Questions? Need More Information?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7973" y="1123950"/>
            <a:ext cx="457198" cy="45719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895350"/>
            <a:ext cx="3638550" cy="3676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224" y="453880"/>
            <a:ext cx="7772399" cy="3210833"/>
          </a:xfrm>
          <a:prstGeom prst="rect">
            <a:avLst/>
          </a:prstGeom>
        </p:spPr>
      </p:pic>
      <p:pic>
        <p:nvPicPr>
          <p:cNvPr id="5" name="blue_tack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25281"/>
            <a:ext cx="457199" cy="457199"/>
          </a:xfrm>
          <a:prstGeom prst="rect">
            <a:avLst/>
          </a:prstGeom>
        </p:spPr>
      </p:pic>
      <p:pic>
        <p:nvPicPr>
          <p:cNvPr id="6" name="blue_tack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599" y="3189670"/>
            <a:ext cx="457199" cy="457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217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09600" y="514350"/>
            <a:ext cx="8077200" cy="514350"/>
          </a:xfrm>
        </p:spPr>
        <p:txBody>
          <a:bodyPr/>
          <a:lstStyle/>
          <a:p>
            <a:r>
              <a:rPr lang="en-AU" dirty="0" smtClean="0">
                <a:latin typeface="+mj-lt"/>
              </a:rPr>
              <a:t>teachingictk12.wikispaces.com</a:t>
            </a:r>
            <a:endParaRPr lang="en-AU" dirty="0">
              <a:latin typeface="+mj-lt"/>
            </a:endParaRPr>
          </a:p>
        </p:txBody>
      </p:sp>
      <p:pic>
        <p:nvPicPr>
          <p:cNvPr id="4" name="Picture 3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971549"/>
            <a:ext cx="6096000" cy="271288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72000" y="3562350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A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09800" y="3943350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A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505200" y="3562350"/>
            <a:ext cx="53625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</a:pPr>
            <a:r>
              <a:rPr lang="en-AU" sz="2400" dirty="0">
                <a:solidFill>
                  <a:srgbClr val="000000"/>
                </a:solidFill>
                <a:latin typeface="Perpetua" pitchFamily="18" charset="0"/>
                <a:hlinkClick r:id="rId4"/>
              </a:rPr>
              <a:t>http://teachingictk12.wikispaces.com</a:t>
            </a:r>
            <a:endParaRPr lang="en-AU" sz="2400" dirty="0">
              <a:solidFill>
                <a:srgbClr val="000000"/>
              </a:solidFill>
              <a:latin typeface="Perpetua" pitchFamily="18" charset="0"/>
            </a:endParaRPr>
          </a:p>
        </p:txBody>
      </p:sp>
      <p:pic>
        <p:nvPicPr>
          <p:cNvPr id="7" name="blue_tack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742950"/>
            <a:ext cx="457199" cy="457199"/>
          </a:xfrm>
          <a:prstGeom prst="rect">
            <a:avLst/>
          </a:prstGeom>
        </p:spPr>
      </p:pic>
      <p:pic>
        <p:nvPicPr>
          <p:cNvPr id="9" name="blue_tack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0" y="3257550"/>
            <a:ext cx="457199" cy="457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9879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8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438150"/>
            <a:ext cx="8077199" cy="645319"/>
          </a:xfrm>
        </p:spPr>
        <p:txBody>
          <a:bodyPr/>
          <a:lstStyle/>
          <a:p>
            <a:r>
              <a:rPr lang="en-US" sz="3600" dirty="0" smtClean="0">
                <a:solidFill>
                  <a:schemeClr val="bg2">
                    <a:lumMod val="25000"/>
                  </a:schemeClr>
                </a:solidFill>
              </a:rPr>
              <a:t>Integrating ICT into </a:t>
            </a:r>
            <a:r>
              <a:rPr lang="en-US" sz="3600" smtClean="0">
                <a:solidFill>
                  <a:schemeClr val="bg2">
                    <a:lumMod val="25000"/>
                  </a:schemeClr>
                </a:solidFill>
              </a:rPr>
              <a:t>the Classroom</a:t>
            </a:r>
            <a:endParaRPr lang="en-US" sz="3600" dirty="0">
              <a:solidFill>
                <a:schemeClr val="bg2">
                  <a:lumMod val="25000"/>
                </a:schemeClr>
              </a:solidFill>
            </a:endParaRPr>
          </a:p>
        </p:txBody>
      </p:sp>
      <p:graphicFrame>
        <p:nvGraphicFramePr>
          <p:cNvPr id="3" name="Content Placeholder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803530"/>
              </p:ext>
            </p:extLst>
          </p:nvPr>
        </p:nvGraphicFramePr>
        <p:xfrm>
          <a:off x="304800" y="1123950"/>
          <a:ext cx="8534400" cy="2819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203428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white_tack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1814" y="714375"/>
            <a:ext cx="457198" cy="457199"/>
          </a:xfrm>
          <a:prstGeom prst="rect">
            <a:avLst/>
          </a:prstGeom>
        </p:spPr>
      </p:pic>
      <p:pic>
        <p:nvPicPr>
          <p:cNvPr id="4" name="Picture 3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1027" y="457200"/>
            <a:ext cx="4254097" cy="3293828"/>
          </a:xfrm>
          <a:prstGeom prst="rect">
            <a:avLst/>
          </a:prstGeom>
        </p:spPr>
      </p:pic>
      <p:pic>
        <p:nvPicPr>
          <p:cNvPr id="12" name="blue_tack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61444">
            <a:off x="2301863" y="549261"/>
            <a:ext cx="457199" cy="457199"/>
          </a:xfrm>
          <a:prstGeom prst="rect">
            <a:avLst/>
          </a:prstGeom>
        </p:spPr>
      </p:pic>
      <p:pic>
        <p:nvPicPr>
          <p:cNvPr id="15" name="white_tack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6525" y="3293829"/>
            <a:ext cx="457198" cy="4571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8200" y="3105150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A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900535" y="3673554"/>
            <a:ext cx="40863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dirty="0">
                <a:hlinkClick r:id="rId6"/>
              </a:rPr>
              <a:t>https://edorigami.wikispaces.com/</a:t>
            </a:r>
            <a:endParaRPr lang="en-AU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8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428618"/>
            <a:ext cx="5153027" cy="4065018"/>
          </a:xfrm>
          <a:prstGeom prst="rect">
            <a:avLst/>
          </a:prstGeom>
        </p:spPr>
      </p:pic>
      <p:pic>
        <p:nvPicPr>
          <p:cNvPr id="13" name="blue_tack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4046" y="285750"/>
            <a:ext cx="457199" cy="457199"/>
          </a:xfrm>
          <a:prstGeom prst="rect">
            <a:avLst/>
          </a:prstGeom>
        </p:spPr>
      </p:pic>
      <p:pic>
        <p:nvPicPr>
          <p:cNvPr id="15" name="white_tack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1800" y="285750"/>
            <a:ext cx="457198" cy="457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5681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8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white_sticky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992" y="1247022"/>
            <a:ext cx="3657600" cy="2743200"/>
          </a:xfrm>
          <a:prstGeom prst="rect">
            <a:avLst/>
          </a:prstGeom>
        </p:spPr>
      </p:pic>
      <p:pic>
        <p:nvPicPr>
          <p:cNvPr id="14" name="blue_tack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1" y="1180264"/>
            <a:ext cx="457199" cy="457199"/>
          </a:xfrm>
          <a:prstGeom prst="rect">
            <a:avLst/>
          </a:prstGeom>
        </p:spPr>
      </p:pic>
      <p:pic>
        <p:nvPicPr>
          <p:cNvPr id="11" name="note_paper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66276">
            <a:off x="5855670" y="461048"/>
            <a:ext cx="3174321" cy="3423289"/>
          </a:xfrm>
          <a:prstGeom prst="rect">
            <a:avLst/>
          </a:prstGeom>
        </p:spPr>
      </p:pic>
      <p:pic>
        <p:nvPicPr>
          <p:cNvPr id="17" name="yellow_tack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798" y="432612"/>
            <a:ext cx="447674" cy="447674"/>
          </a:xfrm>
          <a:prstGeom prst="rect">
            <a:avLst/>
          </a:prstGeom>
        </p:spPr>
      </p:pic>
      <p:pic>
        <p:nvPicPr>
          <p:cNvPr id="19" name="white_tack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432612"/>
            <a:ext cx="457198" cy="457199"/>
          </a:xfrm>
          <a:prstGeom prst="rect">
            <a:avLst/>
          </a:prstGeom>
        </p:spPr>
      </p:pic>
      <p:pic>
        <p:nvPicPr>
          <p:cNvPr id="20" name="black_tack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5225" y="569228"/>
            <a:ext cx="457198" cy="457198"/>
          </a:xfrm>
          <a:prstGeom prst="rect">
            <a:avLst/>
          </a:prstGeom>
        </p:spPr>
      </p:pic>
      <p:pic>
        <p:nvPicPr>
          <p:cNvPr id="21" name="red_tack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3028950"/>
            <a:ext cx="457197" cy="457198"/>
          </a:xfrm>
          <a:prstGeom prst="rect">
            <a:avLst/>
          </a:prstGeom>
        </p:spPr>
      </p:pic>
      <p:pic>
        <p:nvPicPr>
          <p:cNvPr id="22" name="yellow_note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2158">
            <a:off x="2793247" y="387749"/>
            <a:ext cx="3647860" cy="1277355"/>
          </a:xfrm>
          <a:prstGeom prst="rect">
            <a:avLst/>
          </a:prstGeom>
        </p:spPr>
      </p:pic>
      <p:sp>
        <p:nvSpPr>
          <p:cNvPr id="8" name="Title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600" dirty="0" smtClean="0">
                <a:latin typeface="Playbill" pitchFamily="82" charset="0"/>
              </a:rPr>
              <a:t>DET PORTAL</a:t>
            </a:r>
            <a:endParaRPr lang="en-US" sz="3600" dirty="0">
              <a:latin typeface="Playbill" pitchFamily="82" charset="0"/>
            </a:endParaRPr>
          </a:p>
        </p:txBody>
      </p:sp>
      <p:pic>
        <p:nvPicPr>
          <p:cNvPr id="23" name="blue_tack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6752" y="285750"/>
            <a:ext cx="400049" cy="40004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96449">
            <a:off x="811033" y="2246286"/>
            <a:ext cx="2552719" cy="744671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448426" y="2114550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A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248400" y="1627779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AU" dirty="0">
                <a:latin typeface="Perpetua" pitchFamily="18" charset="0"/>
              </a:rPr>
              <a:t>Social Bookmarking tool</a:t>
            </a:r>
          </a:p>
          <a:p>
            <a:pPr>
              <a:spcBef>
                <a:spcPct val="0"/>
              </a:spcBef>
            </a:pPr>
            <a:r>
              <a:rPr lang="en-AU" dirty="0">
                <a:latin typeface="Perpetua" pitchFamily="18" charset="0"/>
              </a:rPr>
              <a:t> for </a:t>
            </a:r>
          </a:p>
          <a:p>
            <a:pPr>
              <a:spcBef>
                <a:spcPct val="0"/>
              </a:spcBef>
            </a:pPr>
            <a:r>
              <a:rPr lang="en-AU" dirty="0">
                <a:latin typeface="Perpetua" pitchFamily="18" charset="0"/>
              </a:rPr>
              <a:t>Teachers within </a:t>
            </a:r>
            <a:r>
              <a:rPr lang="en-AU" dirty="0" smtClean="0">
                <a:latin typeface="Perpetua" pitchFamily="18" charset="0"/>
              </a:rPr>
              <a:t>DEC</a:t>
            </a:r>
          </a:p>
          <a:p>
            <a:pPr>
              <a:spcBef>
                <a:spcPct val="0"/>
              </a:spcBef>
            </a:pPr>
            <a:endParaRPr lang="en-AU" dirty="0">
              <a:latin typeface="Perpetua" pitchFamily="18" charset="0"/>
            </a:endParaRPr>
          </a:p>
          <a:p>
            <a:pPr>
              <a:spcBef>
                <a:spcPct val="0"/>
              </a:spcBef>
            </a:pPr>
            <a:r>
              <a:rPr lang="en-AU" dirty="0" smtClean="0">
                <a:latin typeface="Perpetua" pitchFamily="18" charset="0"/>
              </a:rPr>
              <a:t>Sharing Resources</a:t>
            </a:r>
            <a:endParaRPr lang="en-AU" dirty="0">
              <a:latin typeface="Perpet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45207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1" y="571500"/>
            <a:ext cx="457197" cy="457198"/>
          </a:xfrm>
          <a:prstGeom prst="rect">
            <a:avLst/>
          </a:prstGeom>
        </p:spPr>
      </p:pic>
      <p:pic>
        <p:nvPicPr>
          <p:cNvPr id="9" name="Picture 8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514350"/>
            <a:ext cx="6477001" cy="3161086"/>
          </a:xfrm>
          <a:prstGeom prst="rect">
            <a:avLst/>
          </a:prstGeom>
        </p:spPr>
      </p:pic>
      <p:pic>
        <p:nvPicPr>
          <p:cNvPr id="4" name="tack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0" y="361950"/>
            <a:ext cx="457197" cy="457198"/>
          </a:xfrm>
          <a:prstGeom prst="rect">
            <a:avLst/>
          </a:prstGeom>
        </p:spPr>
      </p:pic>
      <p:pic>
        <p:nvPicPr>
          <p:cNvPr id="5" name="tack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3257550"/>
            <a:ext cx="457197" cy="457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2315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right_white_paper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09451">
            <a:off x="1383753" y="1242231"/>
            <a:ext cx="3626124" cy="3290174"/>
          </a:xfrm>
          <a:prstGeom prst="rect">
            <a:avLst/>
          </a:prstGeom>
        </p:spPr>
      </p:pic>
      <p:pic>
        <p:nvPicPr>
          <p:cNvPr id="25" name="blue_tack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1276350"/>
            <a:ext cx="457199" cy="457199"/>
          </a:xfrm>
          <a:prstGeom prst="rect">
            <a:avLst/>
          </a:prstGeom>
        </p:spPr>
      </p:pic>
      <p:pic>
        <p:nvPicPr>
          <p:cNvPr id="26" name="blue_tack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400049"/>
            <a:ext cx="457199" cy="457199"/>
          </a:xfrm>
          <a:prstGeom prst="rect">
            <a:avLst/>
          </a:prstGeom>
        </p:spPr>
      </p:pic>
      <p:pic>
        <p:nvPicPr>
          <p:cNvPr id="27" name="white_tack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1352550"/>
            <a:ext cx="457198" cy="457199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>
          <a:xfrm>
            <a:off x="1447800" y="1809750"/>
            <a:ext cx="5867400" cy="628650"/>
          </a:xfrm>
        </p:spPr>
        <p:txBody>
          <a:bodyPr>
            <a:noAutofit/>
          </a:bodyPr>
          <a:lstStyle/>
          <a:p>
            <a:r>
              <a:rPr lang="en-AU" sz="2400" dirty="0" err="1" smtClean="0"/>
              <a:t>Assesment</a:t>
            </a:r>
            <a:r>
              <a:rPr lang="en-AU" sz="2400" dirty="0" smtClean="0"/>
              <a:t> tool for </a:t>
            </a:r>
          </a:p>
          <a:p>
            <a:r>
              <a:rPr lang="en-AU" sz="2400" dirty="0" smtClean="0"/>
              <a:t>Teachers- evaluate their</a:t>
            </a:r>
          </a:p>
          <a:p>
            <a:r>
              <a:rPr lang="en-AU" sz="2400" dirty="0" smtClean="0"/>
              <a:t>Level of integration of</a:t>
            </a:r>
          </a:p>
          <a:p>
            <a:r>
              <a:rPr lang="en-AU" sz="2400" dirty="0" smtClean="0"/>
              <a:t> ICT across</a:t>
            </a:r>
          </a:p>
          <a:p>
            <a:r>
              <a:rPr lang="en-AU" sz="2400" dirty="0" smtClean="0"/>
              <a:t>KLA’s</a:t>
            </a:r>
            <a:endParaRPr lang="en-AU" sz="2400" dirty="0"/>
          </a:p>
        </p:txBody>
      </p:sp>
      <p:pic>
        <p:nvPicPr>
          <p:cNvPr id="3" name="Picture 2">
            <a:hlinkClick r:id="rId5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438150"/>
            <a:ext cx="5953125" cy="762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962525" y="2887318"/>
            <a:ext cx="3505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 smtClean="0">
                <a:hlinkClick r:id="rId7"/>
              </a:rPr>
              <a:t>CLAS_flyer.pdf</a:t>
            </a:r>
            <a:endParaRPr lang="en-AU" dirty="0"/>
          </a:p>
        </p:txBody>
      </p:sp>
      <p:sp>
        <p:nvSpPr>
          <p:cNvPr id="5" name="TextBox 4"/>
          <p:cNvSpPr txBox="1"/>
          <p:nvPr/>
        </p:nvSpPr>
        <p:spPr>
          <a:xfrm>
            <a:off x="5181600" y="1930400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353587842"/>
              </p:ext>
            </p:extLst>
          </p:nvPr>
        </p:nvGraphicFramePr>
        <p:xfrm>
          <a:off x="2362200" y="81915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4351782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Pitch Me Your Idea Animated">
  <a:themeElements>
    <a:clrScheme name="Office_Work">
      <a:dk1>
        <a:srgbClr val="000000"/>
      </a:dk1>
      <a:lt1>
        <a:srgbClr val="FFFFFF"/>
      </a:lt1>
      <a:dk2>
        <a:srgbClr val="435C69"/>
      </a:dk2>
      <a:lt2>
        <a:srgbClr val="DEF3FF"/>
      </a:lt2>
      <a:accent1>
        <a:srgbClr val="694F43"/>
      </a:accent1>
      <a:accent2>
        <a:srgbClr val="435C69"/>
      </a:accent2>
      <a:accent3>
        <a:srgbClr val="695B43"/>
      </a:accent3>
      <a:accent4>
        <a:srgbClr val="000000"/>
      </a:accent4>
      <a:accent5>
        <a:srgbClr val="565656"/>
      </a:accent5>
      <a:accent6>
        <a:srgbClr val="000000"/>
      </a:accent6>
      <a:hlink>
        <a:srgbClr val="262626"/>
      </a:hlink>
      <a:folHlink>
        <a:srgbClr val="7F7F7F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marL="0" marR="0" indent="0" algn="l" defTabSz="9144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Perpetua" pitchFamily="18" charset="0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Work Static">
  <a:themeElements>
    <a:clrScheme name="Office_Work">
      <a:dk1>
        <a:srgbClr val="000000"/>
      </a:dk1>
      <a:lt1>
        <a:srgbClr val="FFFFFF"/>
      </a:lt1>
      <a:dk2>
        <a:srgbClr val="435C69"/>
      </a:dk2>
      <a:lt2>
        <a:srgbClr val="DEF3FF"/>
      </a:lt2>
      <a:accent1>
        <a:srgbClr val="694F43"/>
      </a:accent1>
      <a:accent2>
        <a:srgbClr val="435C69"/>
      </a:accent2>
      <a:accent3>
        <a:srgbClr val="695B43"/>
      </a:accent3>
      <a:accent4>
        <a:srgbClr val="000000"/>
      </a:accent4>
      <a:accent5>
        <a:srgbClr val="565656"/>
      </a:accent5>
      <a:accent6>
        <a:srgbClr val="000000"/>
      </a:accent6>
      <a:hlink>
        <a:srgbClr val="262626"/>
      </a:hlink>
      <a:folHlink>
        <a:srgbClr val="7F7F7F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marL="0" marR="0" indent="0" algn="l" defTabSz="9144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Perpetua" pitchFamily="18" charset="0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21798</TotalTime>
  <Words>115</Words>
  <Application>Microsoft Macintosh PowerPoint</Application>
  <PresentationFormat>On-screen Show (16:9)</PresentationFormat>
  <Paragraphs>26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Perpetua</vt:lpstr>
      <vt:lpstr>Century Gothic</vt:lpstr>
      <vt:lpstr>Planet Benson 2</vt:lpstr>
      <vt:lpstr>Calibri</vt:lpstr>
      <vt:lpstr>Playbill</vt:lpstr>
      <vt:lpstr>Script MT Bold</vt:lpstr>
      <vt:lpstr>Segoe UI</vt:lpstr>
      <vt:lpstr>Pitch Me Your Idea Animated</vt:lpstr>
      <vt:lpstr>Office Work Static</vt:lpstr>
      <vt:lpstr>Integrating  ICT </vt:lpstr>
      <vt:lpstr>PowerPoint Presentation</vt:lpstr>
      <vt:lpstr>teachingictk12.wikispaces.com</vt:lpstr>
      <vt:lpstr>Integrating ICT into the Classroom</vt:lpstr>
      <vt:lpstr>PowerPoint Presentation</vt:lpstr>
      <vt:lpstr>PowerPoint Presentation</vt:lpstr>
      <vt:lpstr>DET PORTAL</vt:lpstr>
      <vt:lpstr>PowerPoint Presentation</vt:lpstr>
      <vt:lpstr>PowerPoint Presentation</vt:lpstr>
      <vt:lpstr>PowerPoint Presentation</vt:lpstr>
      <vt:lpstr>Questions? Need More Information?</vt:lpstr>
    </vt:vector>
  </TitlesOfParts>
  <Company>eclipsed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support@presentermedia.com;www.presentermedia.com</dc:creator>
  <cp:lastModifiedBy>Ariane Skapetis</cp:lastModifiedBy>
  <cp:revision>442</cp:revision>
  <dcterms:created xsi:type="dcterms:W3CDTF">2009-04-22T21:54:33Z</dcterms:created>
  <dcterms:modified xsi:type="dcterms:W3CDTF">2012-04-02T21:20:32Z</dcterms:modified>
</cp:coreProperties>
</file>